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5" r:id="rId15"/>
    <p:sldId id="278" r:id="rId16"/>
    <p:sldId id="276" r:id="rId17"/>
    <p:sldId id="279" r:id="rId18"/>
    <p:sldId id="280" r:id="rId19"/>
    <p:sldId id="277" r:id="rId20"/>
    <p:sldId id="281" r:id="rId21"/>
    <p:sldId id="282" r:id="rId22"/>
    <p:sldId id="283" r:id="rId23"/>
    <p:sldId id="284" r:id="rId24"/>
    <p:sldId id="285" r:id="rId25"/>
    <p:sldId id="270" r:id="rId26"/>
    <p:sldId id="286" r:id="rId27"/>
    <p:sldId id="287" r:id="rId28"/>
    <p:sldId id="288" r:id="rId29"/>
    <p:sldId id="289" r:id="rId30"/>
    <p:sldId id="290" r:id="rId31"/>
    <p:sldId id="291" r:id="rId32"/>
    <p:sldId id="292" r:id="rId33"/>
    <p:sldId id="293" r:id="rId34"/>
    <p:sldId id="297" r:id="rId35"/>
    <p:sldId id="298" r:id="rId36"/>
    <p:sldId id="299" r:id="rId37"/>
    <p:sldId id="271" r:id="rId38"/>
    <p:sldId id="295" r:id="rId39"/>
    <p:sldId id="296" r:id="rId40"/>
    <p:sldId id="273" r:id="rId41"/>
    <p:sldId id="274" r:id="rId4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5B06B0-105E-4594-AEA0-58AFE74A75BE}">
          <p14:sldIdLst>
            <p14:sldId id="256"/>
            <p14:sldId id="257"/>
            <p14:sldId id="258"/>
            <p14:sldId id="259"/>
          </p14:sldIdLst>
        </p14:section>
        <p14:section name="Thành viên trong nhóm" id="{9680DA43-E19B-439B-A818-E892106B347A}">
          <p14:sldIdLst>
            <p14:sldId id="260"/>
            <p14:sldId id="261"/>
            <p14:sldId id="262"/>
          </p14:sldIdLst>
        </p14:section>
        <p14:section name="Nội dung bài học" id="{42C3E73C-1269-42A0-AF72-2A2332FDA8F9}">
          <p14:sldIdLst>
            <p14:sldId id="263"/>
            <p14:sldId id="264"/>
            <p14:sldId id="265"/>
            <p14:sldId id="266"/>
          </p14:sldIdLst>
        </p14:section>
        <p14:section name="Mục tiêu" id="{4FED7AC3-C2BA-46FF-8BD0-577060AB25FE}">
          <p14:sldIdLst>
            <p14:sldId id="267"/>
          </p14:sldIdLst>
        </p14:section>
        <p14:section name="Phương pháp" id="{A7AFDC00-967D-4790-B82A-1140EFBEFC01}">
          <p14:sldIdLst>
            <p14:sldId id="269"/>
          </p14:sldIdLst>
        </p14:section>
        <p14:section name="Màu sắc" id="{DC51A272-E441-43DB-B213-38D672A41076}">
          <p14:sldIdLst>
            <p14:sldId id="275"/>
            <p14:sldId id="278"/>
          </p14:sldIdLst>
        </p14:section>
        <p14:section name="Kết cấu" id="{6B2BDE73-02DE-451C-A715-F32BB0EDE1BA}">
          <p14:sldIdLst>
            <p14:sldId id="276"/>
            <p14:sldId id="279"/>
            <p14:sldId id="280"/>
          </p14:sldIdLst>
        </p14:section>
        <p14:section name="Hình dáng" id="{89A683AD-5A01-4926-9754-C1E798C3093A}">
          <p14:sldIdLst>
            <p14:sldId id="277"/>
            <p14:sldId id="281"/>
            <p14:sldId id="282"/>
          </p14:sldIdLst>
        </p14:section>
        <p14:section name="Sâu" id="{8FD264BA-D908-41F5-B479-EF873CEDF434}">
          <p14:sldIdLst>
            <p14:sldId id="283"/>
            <p14:sldId id="284"/>
          </p14:sldIdLst>
        </p14:section>
        <p14:section name="Kết hợp" id="{5DF4F4CA-F4C0-4D6B-A3E7-7BE06E730180}">
          <p14:sldIdLst>
            <p14:sldId id="285"/>
          </p14:sldIdLst>
        </p14:section>
        <p14:section name="Kết quả" id="{701A8DE7-3450-48F8-98E9-29352EC32122}">
          <p14:sldIdLst>
            <p14:sldId id="270"/>
            <p14:sldId id="286"/>
            <p14:sldId id="287"/>
            <p14:sldId id="288"/>
            <p14:sldId id="289"/>
            <p14:sldId id="290"/>
            <p14:sldId id="291"/>
            <p14:sldId id="292"/>
            <p14:sldId id="293"/>
          </p14:sldIdLst>
        </p14:section>
        <p14:section name="Đánh giá" id="{0679AB83-4F44-44AB-865D-756D3148CE34}">
          <p14:sldIdLst>
            <p14:sldId id="297"/>
            <p14:sldId id="298"/>
            <p14:sldId id="299"/>
            <p14:sldId id="271"/>
            <p14:sldId id="295"/>
            <p14:sldId id="296"/>
          </p14:sldIdLst>
        </p14:section>
        <p14:section name="the end" id="{BD8F0FD6-F08A-4A37-A568-132D4D81FD82}">
          <p14:sldIdLst>
            <p14:sldId id="273"/>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D0FF"/>
    <a:srgbClr val="F7F7F7"/>
    <a:srgbClr val="222222"/>
    <a:srgbClr val="343434"/>
    <a:srgbClr val="292A2C"/>
    <a:srgbClr val="222123"/>
    <a:srgbClr val="313030"/>
    <a:srgbClr val="242A33"/>
    <a:srgbClr val="292B2F"/>
    <a:srgbClr val="262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2" autoAdjust="0"/>
    <p:restoredTop sz="85250" autoAdjust="0"/>
  </p:normalViewPr>
  <p:slideViewPr>
    <p:cSldViewPr snapToGrid="0">
      <p:cViewPr varScale="1">
        <p:scale>
          <a:sx n="86" d="100"/>
          <a:sy n="86" d="100"/>
        </p:scale>
        <p:origin x="412"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D34786-472C-4195-B1A5-F968EF3982C5}" type="datetimeFigureOut">
              <a:rPr lang="en-US" smtClean="0"/>
              <a:t>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CCF7D5-87F1-406D-BCF0-DCBFB72BF796}" type="slidenum">
              <a:rPr lang="en-US" smtClean="0"/>
              <a:t>‹#›</a:t>
            </a:fld>
            <a:endParaRPr lang="en-US"/>
          </a:p>
        </p:txBody>
      </p:sp>
    </p:spTree>
    <p:extLst>
      <p:ext uri="{BB962C8B-B14F-4D97-AF65-F5344CB8AC3E}">
        <p14:creationId xmlns:p14="http://schemas.microsoft.com/office/powerpoint/2010/main" val="2175941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Lý</a:t>
            </a:r>
            <a:r>
              <a:rPr lang="en-US" dirty="0"/>
              <a:t> do </a:t>
            </a:r>
            <a:r>
              <a:rPr lang="en-US" dirty="0" err="1"/>
              <a:t>chọn</a:t>
            </a:r>
            <a:r>
              <a:rPr lang="en-US" dirty="0"/>
              <a:t> </a:t>
            </a:r>
            <a:r>
              <a:rPr lang="en-US" dirty="0" err="1"/>
              <a:t>đề</a:t>
            </a:r>
            <a:r>
              <a:rPr lang="en-US" dirty="0"/>
              <a:t> </a:t>
            </a:r>
            <a:r>
              <a:rPr lang="en-US" dirty="0" err="1"/>
              <a:t>tài</a:t>
            </a:r>
            <a:r>
              <a:rPr lang="en-US" dirty="0"/>
              <a:t>:</a:t>
            </a:r>
          </a:p>
          <a:p>
            <a:pPr marL="171450" indent="-171450" algn="l">
              <a:buFontTx/>
              <a:buChar char="-"/>
            </a:pPr>
            <a:r>
              <a:rPr lang="en-US" dirty="0" err="1"/>
              <a:t>Nhu</a:t>
            </a:r>
            <a:r>
              <a:rPr lang="en-US" dirty="0"/>
              <a:t> </a:t>
            </a:r>
            <a:r>
              <a:rPr lang="en-US" dirty="0" err="1"/>
              <a:t>cầu</a:t>
            </a:r>
            <a:r>
              <a:rPr lang="en-US" dirty="0"/>
              <a:t> </a:t>
            </a:r>
            <a:r>
              <a:rPr lang="en-US" dirty="0" err="1"/>
              <a:t>tìm</a:t>
            </a:r>
            <a:r>
              <a:rPr lang="en-US" dirty="0"/>
              <a:t> </a:t>
            </a:r>
            <a:r>
              <a:rPr lang="en-US" dirty="0" err="1"/>
              <a:t>kiếm</a:t>
            </a:r>
            <a:r>
              <a:rPr lang="en-US" dirty="0"/>
              <a:t> </a:t>
            </a:r>
            <a:r>
              <a:rPr lang="en-US" dirty="0" err="1"/>
              <a:t>thông</a:t>
            </a:r>
            <a:r>
              <a:rPr lang="en-US" dirty="0"/>
              <a:t> tin </a:t>
            </a:r>
            <a:r>
              <a:rPr lang="en-US" dirty="0" err="1"/>
              <a:t>nói</a:t>
            </a:r>
            <a:r>
              <a:rPr lang="en-US" dirty="0"/>
              <a:t> </a:t>
            </a:r>
            <a:r>
              <a:rPr lang="en-US" dirty="0" err="1"/>
              <a:t>chung</a:t>
            </a:r>
            <a:r>
              <a:rPr lang="en-US" dirty="0"/>
              <a:t> </a:t>
            </a:r>
            <a:r>
              <a:rPr lang="en-US" dirty="0" err="1"/>
              <a:t>và</a:t>
            </a:r>
            <a:r>
              <a:rPr lang="en-US" dirty="0"/>
              <a:t> </a:t>
            </a:r>
            <a:r>
              <a:rPr lang="en-US" dirty="0" err="1"/>
              <a:t>tìm</a:t>
            </a:r>
            <a:r>
              <a:rPr lang="en-US" dirty="0"/>
              <a:t> </a:t>
            </a:r>
            <a:r>
              <a:rPr lang="en-US" dirty="0" err="1"/>
              <a:t>kiếm</a:t>
            </a:r>
            <a:r>
              <a:rPr lang="en-US" dirty="0"/>
              <a:t> </a:t>
            </a:r>
            <a:r>
              <a:rPr lang="en-US" dirty="0" err="1"/>
              <a:t>ảnh</a:t>
            </a:r>
            <a:r>
              <a:rPr lang="en-US" dirty="0"/>
              <a:t> </a:t>
            </a:r>
            <a:r>
              <a:rPr lang="en-US" dirty="0" err="1"/>
              <a:t>nói</a:t>
            </a:r>
            <a:r>
              <a:rPr lang="en-US" dirty="0"/>
              <a:t> </a:t>
            </a:r>
            <a:r>
              <a:rPr lang="en-US" dirty="0" err="1"/>
              <a:t>riêng</a:t>
            </a:r>
            <a:r>
              <a:rPr lang="en-US" dirty="0"/>
              <a:t> </a:t>
            </a:r>
            <a:r>
              <a:rPr lang="en-US" dirty="0" err="1"/>
              <a:t>của</a:t>
            </a:r>
            <a:r>
              <a:rPr lang="en-US" dirty="0"/>
              <a:t> con </a:t>
            </a:r>
            <a:r>
              <a:rPr lang="en-US" dirty="0" err="1"/>
              <a:t>người</a:t>
            </a:r>
            <a:r>
              <a:rPr lang="en-US" dirty="0"/>
              <a:t> </a:t>
            </a:r>
            <a:r>
              <a:rPr lang="en-US" dirty="0" err="1"/>
              <a:t>ngày</a:t>
            </a:r>
            <a:r>
              <a:rPr lang="en-US" dirty="0"/>
              <a:t> </a:t>
            </a:r>
            <a:r>
              <a:rPr lang="en-US" dirty="0" err="1"/>
              <a:t>càng</a:t>
            </a:r>
            <a:r>
              <a:rPr lang="en-US" dirty="0"/>
              <a:t> </a:t>
            </a:r>
            <a:r>
              <a:rPr lang="en-US" dirty="0" err="1"/>
              <a:t>tăng</a:t>
            </a:r>
            <a:r>
              <a:rPr lang="en-US" dirty="0"/>
              <a:t> </a:t>
            </a:r>
            <a:r>
              <a:rPr lang="en-US" dirty="0" err="1"/>
              <a:t>cao</a:t>
            </a:r>
            <a:r>
              <a:rPr lang="en-US" dirty="0"/>
              <a:t> </a:t>
            </a:r>
            <a:r>
              <a:rPr lang="en-US" dirty="0" err="1"/>
              <a:t>theo</a:t>
            </a:r>
            <a:r>
              <a:rPr lang="en-US" dirty="0"/>
              <a:t> </a:t>
            </a:r>
            <a:r>
              <a:rPr lang="en-US" dirty="0" err="1"/>
              <a:t>từng</a:t>
            </a:r>
            <a:r>
              <a:rPr lang="en-US" dirty="0"/>
              <a:t> </a:t>
            </a:r>
            <a:r>
              <a:rPr lang="en-US" dirty="0" err="1"/>
              <a:t>ngày</a:t>
            </a:r>
            <a:r>
              <a:rPr lang="en-US" dirty="0"/>
              <a:t>.</a:t>
            </a:r>
          </a:p>
          <a:p>
            <a:pPr marL="0" indent="0" algn="l">
              <a:buFontTx/>
              <a:buNone/>
            </a:pPr>
            <a:endParaRPr lang="en-US" dirty="0"/>
          </a:p>
          <a:p>
            <a:pPr marL="171450" indent="-171450" algn="l">
              <a:buFontTx/>
              <a:buChar char="-"/>
            </a:pPr>
            <a:r>
              <a:rPr lang="en-US" dirty="0" err="1"/>
              <a:t>Đồng</a:t>
            </a:r>
            <a:r>
              <a:rPr lang="en-US" dirty="0"/>
              <a:t> </a:t>
            </a:r>
            <a:r>
              <a:rPr lang="en-US" dirty="0" err="1"/>
              <a:t>thời</a:t>
            </a:r>
            <a:r>
              <a:rPr lang="en-US" dirty="0"/>
              <a:t> </a:t>
            </a:r>
            <a:r>
              <a:rPr lang="en-US" dirty="0" err="1"/>
              <a:t>với</a:t>
            </a:r>
            <a:r>
              <a:rPr lang="en-US" dirty="0"/>
              <a:t> </a:t>
            </a:r>
            <a:r>
              <a:rPr lang="en-US" dirty="0" err="1"/>
              <a:t>việc</a:t>
            </a:r>
            <a:r>
              <a:rPr lang="en-US" dirty="0"/>
              <a:t> </a:t>
            </a:r>
            <a:r>
              <a:rPr lang="en-US" dirty="0" err="1"/>
              <a:t>tìm</a:t>
            </a:r>
            <a:r>
              <a:rPr lang="en-US" dirty="0"/>
              <a:t> </a:t>
            </a:r>
            <a:r>
              <a:rPr lang="en-US" dirty="0" err="1"/>
              <a:t>kiếm</a:t>
            </a:r>
            <a:r>
              <a:rPr lang="en-US" dirty="0"/>
              <a:t> </a:t>
            </a:r>
            <a:r>
              <a:rPr lang="en-US" dirty="0" err="1"/>
              <a:t>ảnh</a:t>
            </a:r>
            <a:r>
              <a:rPr lang="en-US" dirty="0"/>
              <a:t> </a:t>
            </a:r>
            <a:r>
              <a:rPr lang="en-US" dirty="0" err="1"/>
              <a:t>thì</a:t>
            </a:r>
            <a:r>
              <a:rPr lang="en-US" dirty="0"/>
              <a:t> con </a:t>
            </a:r>
            <a:r>
              <a:rPr lang="en-US" dirty="0" err="1"/>
              <a:t>người</a:t>
            </a:r>
            <a:r>
              <a:rPr lang="en-US" dirty="0"/>
              <a:t> </a:t>
            </a:r>
            <a:r>
              <a:rPr lang="en-US" dirty="0" err="1"/>
              <a:t>còn</a:t>
            </a:r>
            <a:r>
              <a:rPr lang="en-US" dirty="0"/>
              <a:t> </a:t>
            </a:r>
            <a:r>
              <a:rPr lang="en-US" dirty="0" err="1"/>
              <a:t>muốn</a:t>
            </a:r>
            <a:r>
              <a:rPr lang="en-US" dirty="0"/>
              <a:t> </a:t>
            </a:r>
            <a:r>
              <a:rPr lang="en-US" dirty="0" err="1"/>
              <a:t>tìm</a:t>
            </a:r>
            <a:r>
              <a:rPr lang="en-US" dirty="0"/>
              <a:t> </a:t>
            </a:r>
            <a:r>
              <a:rPr lang="en-US" dirty="0" err="1"/>
              <a:t>những</a:t>
            </a:r>
            <a:r>
              <a:rPr lang="en-US" dirty="0"/>
              <a:t> </a:t>
            </a:r>
            <a:r>
              <a:rPr lang="en-US" dirty="0" err="1"/>
              <a:t>hình</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dirty="0" err="1"/>
              <a:t>hình</a:t>
            </a:r>
            <a:r>
              <a:rPr lang="en-US" dirty="0"/>
              <a:t> </a:t>
            </a:r>
            <a:r>
              <a:rPr lang="en-US" dirty="0" err="1"/>
              <a:t>ảnh</a:t>
            </a:r>
            <a:r>
              <a:rPr lang="en-US" dirty="0"/>
              <a:t> </a:t>
            </a:r>
            <a:r>
              <a:rPr lang="en-US" dirty="0" err="1"/>
              <a:t>đã</a:t>
            </a:r>
            <a:r>
              <a:rPr lang="en-US" dirty="0"/>
              <a:t> </a:t>
            </a:r>
            <a:r>
              <a:rPr lang="en-US" dirty="0" err="1"/>
              <a:t>có</a:t>
            </a:r>
            <a:r>
              <a:rPr lang="en-US" dirty="0"/>
              <a:t> </a:t>
            </a:r>
            <a:r>
              <a:rPr lang="en-US" dirty="0" err="1"/>
              <a:t>sẵn</a:t>
            </a:r>
            <a:r>
              <a:rPr lang="en-US" dirty="0"/>
              <a: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FCCF7D5-87F1-406D-BCF0-DCBFB72BF796}" type="slidenum">
              <a:rPr lang="en-US" smtClean="0"/>
              <a:t>12</a:t>
            </a:fld>
            <a:endParaRPr lang="en-US"/>
          </a:p>
        </p:txBody>
      </p:sp>
    </p:spTree>
    <p:extLst>
      <p:ext uri="{BB962C8B-B14F-4D97-AF65-F5344CB8AC3E}">
        <p14:creationId xmlns:p14="http://schemas.microsoft.com/office/powerpoint/2010/main" val="2078420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600"/>
              </a:spcAft>
              <a:buFontTx/>
              <a:buNone/>
            </a:pPr>
            <a:endParaRPr lang="en-US" b="1" dirty="0">
              <a:solidFill>
                <a:srgbClr val="F7F7F7"/>
              </a:solidFill>
            </a:endParaRPr>
          </a:p>
          <a:p>
            <a:pPr marL="342900" indent="-342900">
              <a:spcBef>
                <a:spcPts val="600"/>
              </a:spcBef>
              <a:spcAft>
                <a:spcPts val="600"/>
              </a:spcAft>
              <a:buFontTx/>
              <a:buChar char="-"/>
            </a:pPr>
            <a:r>
              <a:rPr lang="vi-VN" b="0" i="0" dirty="0">
                <a:solidFill>
                  <a:schemeClr val="bg1"/>
                </a:solidFill>
                <a:effectLst/>
                <a:latin typeface="Helvetica Neue"/>
              </a:rPr>
              <a:t>nbins: Số lượng bins trong biểu đồ histogram.</a:t>
            </a:r>
          </a:p>
          <a:p>
            <a:pPr marL="342900" indent="-342900">
              <a:spcBef>
                <a:spcPts val="600"/>
              </a:spcBef>
              <a:spcAft>
                <a:spcPts val="600"/>
              </a:spcAft>
              <a:buFontTx/>
              <a:buChar char="-"/>
            </a:pPr>
            <a:r>
              <a:rPr lang="vi-VN" b="0" i="0" dirty="0">
                <a:solidFill>
                  <a:schemeClr val="bg1"/>
                </a:solidFill>
                <a:effectLst/>
                <a:latin typeface="Helvetica Neue"/>
              </a:rPr>
              <a:t>cellSize: Kích thước của một ô (đơn vị pixels).</a:t>
            </a:r>
          </a:p>
          <a:p>
            <a:pPr marL="342900" indent="-342900">
              <a:spcBef>
                <a:spcPts val="600"/>
              </a:spcBef>
              <a:spcAft>
                <a:spcPts val="600"/>
              </a:spcAft>
              <a:buFontTx/>
              <a:buChar char="-"/>
            </a:pPr>
            <a:r>
              <a:rPr lang="vi-VN" b="0" i="0" dirty="0">
                <a:solidFill>
                  <a:schemeClr val="bg1"/>
                </a:solidFill>
                <a:effectLst/>
                <a:latin typeface="Helvetica Neue"/>
              </a:rPr>
              <a:t>winSize: Kích thước của cửa sổ (đơn vị pixels).</a:t>
            </a:r>
          </a:p>
          <a:p>
            <a:pPr marL="342900" indent="-342900">
              <a:spcBef>
                <a:spcPts val="600"/>
              </a:spcBef>
              <a:spcAft>
                <a:spcPts val="600"/>
              </a:spcAft>
              <a:buFontTx/>
              <a:buChar char="-"/>
            </a:pPr>
            <a:r>
              <a:rPr lang="vi-VN" b="0" i="0" dirty="0">
                <a:solidFill>
                  <a:schemeClr val="bg1"/>
                </a:solidFill>
                <a:effectLst/>
                <a:latin typeface="Helvetica Neue"/>
              </a:rPr>
              <a:t>blockSize: Kích thước của một block (đơn vị pixels) mà trên đó ta chuẩn hóa véc tơ histogram tổng hợp.</a:t>
            </a:r>
          </a:p>
          <a:p>
            <a:pPr marL="342900" indent="-342900">
              <a:spcBef>
                <a:spcPts val="600"/>
              </a:spcBef>
              <a:spcAft>
                <a:spcPts val="600"/>
              </a:spcAft>
              <a:buFontTx/>
              <a:buChar char="-"/>
            </a:pPr>
            <a:r>
              <a:rPr lang="vi-VN" b="0" i="0" dirty="0">
                <a:solidFill>
                  <a:schemeClr val="bg1"/>
                </a:solidFill>
                <a:effectLst/>
                <a:latin typeface="Helvetica Neue"/>
              </a:rPr>
              <a:t>winStride: Số bước stride (đơn vị pixels) khi di chuyển window trên ảnh gốc để tính véc tơ histogram trên mỗi block của ảnh.</a:t>
            </a:r>
          </a:p>
        </p:txBody>
      </p:sp>
      <p:sp>
        <p:nvSpPr>
          <p:cNvPr id="4" name="Slide Number Placeholder 3"/>
          <p:cNvSpPr>
            <a:spLocks noGrp="1"/>
          </p:cNvSpPr>
          <p:nvPr>
            <p:ph type="sldNum" sz="quarter" idx="5"/>
          </p:nvPr>
        </p:nvSpPr>
        <p:spPr/>
        <p:txBody>
          <a:bodyPr/>
          <a:lstStyle/>
          <a:p>
            <a:fld id="{5FCCF7D5-87F1-406D-BCF0-DCBFB72BF796}" type="slidenum">
              <a:rPr lang="en-US" smtClean="0"/>
              <a:t>21</a:t>
            </a:fld>
            <a:endParaRPr lang="en-US"/>
          </a:p>
        </p:txBody>
      </p:sp>
    </p:spTree>
    <p:extLst>
      <p:ext uri="{BB962C8B-B14F-4D97-AF65-F5344CB8AC3E}">
        <p14:creationId xmlns:p14="http://schemas.microsoft.com/office/powerpoint/2010/main" val="2978133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600"/>
              </a:spcAft>
              <a:buFontTx/>
              <a:buNone/>
            </a:pPr>
            <a:r>
              <a:rPr lang="en-US" b="1" dirty="0" err="1">
                <a:solidFill>
                  <a:srgbClr val="F7F7F7"/>
                </a:solidFill>
              </a:rPr>
              <a:t>Đặc</a:t>
            </a:r>
            <a:r>
              <a:rPr lang="en-US" b="1" dirty="0">
                <a:solidFill>
                  <a:srgbClr val="F7F7F7"/>
                </a:solidFill>
              </a:rPr>
              <a:t> </a:t>
            </a:r>
            <a:r>
              <a:rPr lang="en-US" b="1" dirty="0" err="1">
                <a:solidFill>
                  <a:srgbClr val="F7F7F7"/>
                </a:solidFill>
              </a:rPr>
              <a:t>trưng</a:t>
            </a:r>
            <a:r>
              <a:rPr lang="en-US" b="1" dirty="0">
                <a:solidFill>
                  <a:srgbClr val="F7F7F7"/>
                </a:solidFill>
              </a:rPr>
              <a:t> </a:t>
            </a:r>
            <a:r>
              <a:rPr lang="en-US" b="1" dirty="0" err="1">
                <a:solidFill>
                  <a:srgbClr val="F7F7F7"/>
                </a:solidFill>
              </a:rPr>
              <a:t>sẽ</a:t>
            </a:r>
            <a:r>
              <a:rPr lang="en-US" b="1" dirty="0">
                <a:solidFill>
                  <a:srgbClr val="F7F7F7"/>
                </a:solidFill>
              </a:rPr>
              <a:t> </a:t>
            </a:r>
            <a:r>
              <a:rPr lang="en-US" b="1" dirty="0" err="1">
                <a:solidFill>
                  <a:srgbClr val="F7F7F7"/>
                </a:solidFill>
              </a:rPr>
              <a:t>được</a:t>
            </a:r>
            <a:r>
              <a:rPr lang="en-US" b="1" dirty="0">
                <a:solidFill>
                  <a:srgbClr val="F7F7F7"/>
                </a:solidFill>
              </a:rPr>
              <a:t> </a:t>
            </a:r>
            <a:r>
              <a:rPr lang="en-US" b="1" dirty="0" err="1">
                <a:solidFill>
                  <a:srgbClr val="F7F7F7"/>
                </a:solidFill>
              </a:rPr>
              <a:t>tổng</a:t>
            </a:r>
            <a:r>
              <a:rPr lang="en-US" b="1" dirty="0">
                <a:solidFill>
                  <a:srgbClr val="F7F7F7"/>
                </a:solidFill>
              </a:rPr>
              <a:t> </a:t>
            </a:r>
            <a:r>
              <a:rPr lang="en-US" b="1" dirty="0" err="1">
                <a:solidFill>
                  <a:srgbClr val="F7F7F7"/>
                </a:solidFill>
              </a:rPr>
              <a:t>hợp</a:t>
            </a:r>
            <a:r>
              <a:rPr lang="en-US" b="1" dirty="0">
                <a:solidFill>
                  <a:srgbClr val="F7F7F7"/>
                </a:solidFill>
              </a:rPr>
              <a:t> </a:t>
            </a:r>
            <a:r>
              <a:rPr lang="en-US" b="1" dirty="0" err="1">
                <a:solidFill>
                  <a:srgbClr val="F7F7F7"/>
                </a:solidFill>
              </a:rPr>
              <a:t>từ</a:t>
            </a:r>
            <a:r>
              <a:rPr lang="en-US" b="1" dirty="0">
                <a:solidFill>
                  <a:srgbClr val="F7F7F7"/>
                </a:solidFill>
              </a:rPr>
              <a:t> layer feature </a:t>
            </a:r>
            <a:r>
              <a:rPr lang="en-US" b="1" dirty="0" err="1">
                <a:solidFill>
                  <a:srgbClr val="F7F7F7"/>
                </a:solidFill>
              </a:rPr>
              <a:t>của</a:t>
            </a:r>
            <a:r>
              <a:rPr lang="en-US" b="1" dirty="0">
                <a:solidFill>
                  <a:srgbClr val="F7F7F7"/>
                </a:solidFill>
              </a:rPr>
              <a:t> </a:t>
            </a:r>
            <a:r>
              <a:rPr lang="en-US" b="1" dirty="0" err="1">
                <a:solidFill>
                  <a:srgbClr val="F7F7F7"/>
                </a:solidFill>
              </a:rPr>
              <a:t>mạng</a:t>
            </a:r>
            <a:r>
              <a:rPr lang="en-US" b="1" dirty="0">
                <a:solidFill>
                  <a:srgbClr val="F7F7F7"/>
                </a:solidFill>
              </a:rPr>
              <a:t> VGG</a:t>
            </a:r>
          </a:p>
        </p:txBody>
      </p:sp>
      <p:sp>
        <p:nvSpPr>
          <p:cNvPr id="4" name="Slide Number Placeholder 3"/>
          <p:cNvSpPr>
            <a:spLocks noGrp="1"/>
          </p:cNvSpPr>
          <p:nvPr>
            <p:ph type="sldNum" sz="quarter" idx="5"/>
          </p:nvPr>
        </p:nvSpPr>
        <p:spPr/>
        <p:txBody>
          <a:bodyPr/>
          <a:lstStyle/>
          <a:p>
            <a:fld id="{5FCCF7D5-87F1-406D-BCF0-DCBFB72BF796}" type="slidenum">
              <a:rPr lang="en-US" smtClean="0"/>
              <a:t>22</a:t>
            </a:fld>
            <a:endParaRPr lang="en-US"/>
          </a:p>
        </p:txBody>
      </p:sp>
    </p:spTree>
    <p:extLst>
      <p:ext uri="{BB962C8B-B14F-4D97-AF65-F5344CB8AC3E}">
        <p14:creationId xmlns:p14="http://schemas.microsoft.com/office/powerpoint/2010/main" val="3437846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600"/>
              </a:spcAft>
              <a:buFontTx/>
              <a:buNone/>
            </a:pPr>
            <a:r>
              <a:rPr lang="en-US" b="1" dirty="0" err="1">
                <a:solidFill>
                  <a:srgbClr val="F7F7F7"/>
                </a:solidFill>
              </a:rPr>
              <a:t>Đặc</a:t>
            </a:r>
            <a:r>
              <a:rPr lang="en-US" b="1" dirty="0">
                <a:solidFill>
                  <a:srgbClr val="F7F7F7"/>
                </a:solidFill>
              </a:rPr>
              <a:t> </a:t>
            </a:r>
            <a:r>
              <a:rPr lang="en-US" b="1" dirty="0" err="1">
                <a:solidFill>
                  <a:srgbClr val="F7F7F7"/>
                </a:solidFill>
              </a:rPr>
              <a:t>trưng</a:t>
            </a:r>
            <a:r>
              <a:rPr lang="en-US" b="1" dirty="0">
                <a:solidFill>
                  <a:srgbClr val="F7F7F7"/>
                </a:solidFill>
              </a:rPr>
              <a:t> </a:t>
            </a:r>
            <a:r>
              <a:rPr lang="en-US" b="1" dirty="0" err="1">
                <a:solidFill>
                  <a:srgbClr val="F7F7F7"/>
                </a:solidFill>
              </a:rPr>
              <a:t>sẽ</a:t>
            </a:r>
            <a:r>
              <a:rPr lang="en-US" b="1" dirty="0">
                <a:solidFill>
                  <a:srgbClr val="F7F7F7"/>
                </a:solidFill>
              </a:rPr>
              <a:t> </a:t>
            </a:r>
            <a:r>
              <a:rPr lang="en-US" b="1" dirty="0" err="1">
                <a:solidFill>
                  <a:srgbClr val="F7F7F7"/>
                </a:solidFill>
              </a:rPr>
              <a:t>được</a:t>
            </a:r>
            <a:r>
              <a:rPr lang="en-US" b="1" dirty="0">
                <a:solidFill>
                  <a:srgbClr val="F7F7F7"/>
                </a:solidFill>
              </a:rPr>
              <a:t> </a:t>
            </a:r>
            <a:r>
              <a:rPr lang="en-US" b="1" dirty="0" err="1">
                <a:solidFill>
                  <a:srgbClr val="F7F7F7"/>
                </a:solidFill>
              </a:rPr>
              <a:t>tổng</a:t>
            </a:r>
            <a:r>
              <a:rPr lang="en-US" b="1" dirty="0">
                <a:solidFill>
                  <a:srgbClr val="F7F7F7"/>
                </a:solidFill>
              </a:rPr>
              <a:t> </a:t>
            </a:r>
            <a:r>
              <a:rPr lang="en-US" b="1" dirty="0" err="1">
                <a:solidFill>
                  <a:srgbClr val="F7F7F7"/>
                </a:solidFill>
              </a:rPr>
              <a:t>hợp</a:t>
            </a:r>
            <a:r>
              <a:rPr lang="en-US" b="1" dirty="0">
                <a:solidFill>
                  <a:srgbClr val="F7F7F7"/>
                </a:solidFill>
              </a:rPr>
              <a:t> </a:t>
            </a:r>
            <a:r>
              <a:rPr lang="en-US" b="1" dirty="0" err="1">
                <a:solidFill>
                  <a:srgbClr val="F7F7F7"/>
                </a:solidFill>
              </a:rPr>
              <a:t>từ</a:t>
            </a:r>
            <a:r>
              <a:rPr lang="en-US" b="1" dirty="0">
                <a:solidFill>
                  <a:srgbClr val="F7F7F7"/>
                </a:solidFill>
              </a:rPr>
              <a:t> layer feature </a:t>
            </a:r>
            <a:r>
              <a:rPr lang="en-US" b="1" dirty="0" err="1">
                <a:solidFill>
                  <a:srgbClr val="F7F7F7"/>
                </a:solidFill>
              </a:rPr>
              <a:t>của</a:t>
            </a:r>
            <a:r>
              <a:rPr lang="en-US" b="1" dirty="0">
                <a:solidFill>
                  <a:srgbClr val="F7F7F7"/>
                </a:solidFill>
              </a:rPr>
              <a:t> </a:t>
            </a:r>
            <a:r>
              <a:rPr lang="en-US" b="1" dirty="0" err="1">
                <a:solidFill>
                  <a:srgbClr val="F7F7F7"/>
                </a:solidFill>
              </a:rPr>
              <a:t>mạng</a:t>
            </a:r>
            <a:r>
              <a:rPr lang="en-US" b="1" dirty="0">
                <a:solidFill>
                  <a:srgbClr val="F7F7F7"/>
                </a:solidFill>
              </a:rPr>
              <a:t> VGG</a:t>
            </a:r>
          </a:p>
        </p:txBody>
      </p:sp>
      <p:sp>
        <p:nvSpPr>
          <p:cNvPr id="4" name="Slide Number Placeholder 3"/>
          <p:cNvSpPr>
            <a:spLocks noGrp="1"/>
          </p:cNvSpPr>
          <p:nvPr>
            <p:ph type="sldNum" sz="quarter" idx="5"/>
          </p:nvPr>
        </p:nvSpPr>
        <p:spPr/>
        <p:txBody>
          <a:bodyPr/>
          <a:lstStyle/>
          <a:p>
            <a:fld id="{5FCCF7D5-87F1-406D-BCF0-DCBFB72BF796}" type="slidenum">
              <a:rPr lang="en-US" smtClean="0"/>
              <a:t>23</a:t>
            </a:fld>
            <a:endParaRPr lang="en-US"/>
          </a:p>
        </p:txBody>
      </p:sp>
    </p:spTree>
    <p:extLst>
      <p:ext uri="{BB962C8B-B14F-4D97-AF65-F5344CB8AC3E}">
        <p14:creationId xmlns:p14="http://schemas.microsoft.com/office/powerpoint/2010/main" val="763412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b="1" dirty="0" err="1">
                <a:solidFill>
                  <a:srgbClr val="F7F7F7"/>
                </a:solidFill>
                <a:latin typeface="Calibri (Body)"/>
              </a:rPr>
              <a:t>Có</a:t>
            </a:r>
            <a:r>
              <a:rPr lang="en-US" b="1" dirty="0">
                <a:solidFill>
                  <a:srgbClr val="F7F7F7"/>
                </a:solidFill>
                <a:latin typeface="Calibri (Body)"/>
              </a:rPr>
              <a:t> </a:t>
            </a:r>
            <a:r>
              <a:rPr lang="en-US" b="1" dirty="0" err="1">
                <a:solidFill>
                  <a:srgbClr val="F7F7F7"/>
                </a:solidFill>
                <a:latin typeface="Calibri (Body)"/>
              </a:rPr>
              <a:t>thể</a:t>
            </a:r>
            <a:r>
              <a:rPr lang="en-US" b="1" dirty="0">
                <a:solidFill>
                  <a:srgbClr val="F7F7F7"/>
                </a:solidFill>
                <a:latin typeface="Calibri (Body)"/>
              </a:rPr>
              <a:t> </a:t>
            </a:r>
            <a:r>
              <a:rPr lang="en-US" b="1" dirty="0" err="1">
                <a:solidFill>
                  <a:srgbClr val="F7F7F7"/>
                </a:solidFill>
                <a:latin typeface="Calibri (Body)"/>
              </a:rPr>
              <a:t>lựa</a:t>
            </a:r>
            <a:r>
              <a:rPr lang="en-US" b="1" dirty="0">
                <a:solidFill>
                  <a:srgbClr val="F7F7F7"/>
                </a:solidFill>
                <a:latin typeface="Calibri (Body)"/>
              </a:rPr>
              <a:t> </a:t>
            </a:r>
            <a:r>
              <a:rPr lang="en-US" b="1" dirty="0" err="1">
                <a:solidFill>
                  <a:srgbClr val="F7F7F7"/>
                </a:solidFill>
                <a:latin typeface="Calibri (Body)"/>
              </a:rPr>
              <a:t>chọn</a:t>
            </a:r>
            <a:r>
              <a:rPr lang="en-US" b="1" dirty="0">
                <a:solidFill>
                  <a:srgbClr val="F7F7F7"/>
                </a:solidFill>
                <a:latin typeface="Calibri (Body)"/>
              </a:rPr>
              <a:t> </a:t>
            </a:r>
            <a:r>
              <a:rPr lang="en-US" b="1" dirty="0" err="1">
                <a:solidFill>
                  <a:srgbClr val="F7F7F7"/>
                </a:solidFill>
                <a:latin typeface="Calibri (Body)"/>
              </a:rPr>
              <a:t>kết</a:t>
            </a:r>
            <a:r>
              <a:rPr lang="en-US" b="1" dirty="0">
                <a:solidFill>
                  <a:srgbClr val="F7F7F7"/>
                </a:solidFill>
                <a:latin typeface="Calibri (Body)"/>
              </a:rPr>
              <a:t> </a:t>
            </a:r>
            <a:r>
              <a:rPr lang="en-US" b="1" dirty="0" err="1">
                <a:solidFill>
                  <a:srgbClr val="F7F7F7"/>
                </a:solidFill>
                <a:latin typeface="Calibri (Body)"/>
              </a:rPr>
              <a:t>hợp</a:t>
            </a:r>
            <a:r>
              <a:rPr lang="en-US" b="1" dirty="0">
                <a:solidFill>
                  <a:srgbClr val="F7F7F7"/>
                </a:solidFill>
                <a:latin typeface="Calibri (Body)"/>
              </a:rPr>
              <a:t> </a:t>
            </a:r>
            <a:r>
              <a:rPr lang="en-US" b="1" dirty="0" err="1">
                <a:solidFill>
                  <a:srgbClr val="F7F7F7"/>
                </a:solidFill>
                <a:latin typeface="Calibri (Body)"/>
              </a:rPr>
              <a:t>từ</a:t>
            </a:r>
            <a:r>
              <a:rPr lang="en-US" b="1" dirty="0">
                <a:solidFill>
                  <a:srgbClr val="F7F7F7"/>
                </a:solidFill>
                <a:latin typeface="Calibri (Body)"/>
              </a:rPr>
              <a:t> 2 </a:t>
            </a:r>
            <a:r>
              <a:rPr lang="en-US" b="1" dirty="0" err="1">
                <a:solidFill>
                  <a:srgbClr val="F7F7F7"/>
                </a:solidFill>
                <a:latin typeface="Calibri (Body)"/>
              </a:rPr>
              <a:t>cho</a:t>
            </a:r>
            <a:r>
              <a:rPr lang="en-US" b="1" dirty="0">
                <a:solidFill>
                  <a:srgbClr val="F7F7F7"/>
                </a:solidFill>
                <a:latin typeface="Calibri (Body)"/>
              </a:rPr>
              <a:t> </a:t>
            </a:r>
            <a:r>
              <a:rPr lang="en-US" b="1" dirty="0" err="1">
                <a:solidFill>
                  <a:srgbClr val="F7F7F7"/>
                </a:solidFill>
                <a:latin typeface="Calibri (Body)"/>
              </a:rPr>
              <a:t>đến</a:t>
            </a:r>
            <a:r>
              <a:rPr lang="en-US" b="1" dirty="0">
                <a:solidFill>
                  <a:srgbClr val="F7F7F7"/>
                </a:solidFill>
                <a:latin typeface="Calibri (Body)"/>
              </a:rPr>
              <a:t> 4 </a:t>
            </a:r>
            <a:r>
              <a:rPr lang="en-US" b="1" dirty="0" err="1">
                <a:solidFill>
                  <a:srgbClr val="F7F7F7"/>
                </a:solidFill>
                <a:latin typeface="Calibri (Body)"/>
              </a:rPr>
              <a:t>đặc</a:t>
            </a:r>
            <a:r>
              <a:rPr lang="en-US" b="1" dirty="0">
                <a:solidFill>
                  <a:srgbClr val="F7F7F7"/>
                </a:solidFill>
                <a:latin typeface="Calibri (Body)"/>
              </a:rPr>
              <a:t> </a:t>
            </a:r>
            <a:r>
              <a:rPr lang="en-US" b="1" dirty="0" err="1">
                <a:solidFill>
                  <a:srgbClr val="F7F7F7"/>
                </a:solidFill>
                <a:latin typeface="Calibri (Body)"/>
              </a:rPr>
              <a:t>trưng</a:t>
            </a:r>
            <a:r>
              <a:rPr lang="en-US" b="1" dirty="0">
                <a:solidFill>
                  <a:srgbClr val="F7F7F7"/>
                </a:solidFill>
                <a:latin typeface="Calibri (Body)"/>
              </a:rPr>
              <a:t> </a:t>
            </a:r>
            <a:r>
              <a:rPr lang="en-US" b="1" dirty="0" err="1">
                <a:solidFill>
                  <a:srgbClr val="F7F7F7"/>
                </a:solidFill>
                <a:latin typeface="Calibri (Body)"/>
              </a:rPr>
              <a:t>mới</a:t>
            </a:r>
            <a:r>
              <a:rPr lang="en-US" b="1" dirty="0">
                <a:solidFill>
                  <a:srgbClr val="F7F7F7"/>
                </a:solidFill>
                <a:latin typeface="Calibri (Body)"/>
              </a:rPr>
              <a:t> </a:t>
            </a:r>
            <a:r>
              <a:rPr lang="en-US" b="1" dirty="0" err="1">
                <a:solidFill>
                  <a:srgbClr val="F7F7F7"/>
                </a:solidFill>
                <a:latin typeface="Calibri (Body)"/>
              </a:rPr>
              <a:t>từ</a:t>
            </a:r>
            <a:r>
              <a:rPr lang="en-US" b="1" dirty="0">
                <a:solidFill>
                  <a:srgbClr val="F7F7F7"/>
                </a:solidFill>
                <a:latin typeface="Calibri (Body)"/>
              </a:rPr>
              <a:t> </a:t>
            </a:r>
            <a:r>
              <a:rPr lang="en-US" b="1" dirty="0" err="1">
                <a:solidFill>
                  <a:srgbClr val="F7F7F7"/>
                </a:solidFill>
                <a:latin typeface="Calibri (Body)"/>
              </a:rPr>
              <a:t>đó</a:t>
            </a:r>
            <a:r>
              <a:rPr lang="en-US" b="1" dirty="0">
                <a:solidFill>
                  <a:srgbClr val="F7F7F7"/>
                </a:solidFill>
                <a:latin typeface="Calibri (Body)"/>
              </a:rPr>
              <a:t> </a:t>
            </a:r>
            <a:r>
              <a:rPr lang="en-US" b="1" dirty="0" err="1">
                <a:solidFill>
                  <a:srgbClr val="F7F7F7"/>
                </a:solidFill>
                <a:latin typeface="Calibri (Body)"/>
              </a:rPr>
              <a:t>đi</a:t>
            </a:r>
            <a:r>
              <a:rPr lang="en-US" b="1" dirty="0">
                <a:solidFill>
                  <a:srgbClr val="F7F7F7"/>
                </a:solidFill>
                <a:latin typeface="Calibri (Body)"/>
              </a:rPr>
              <a:t> so </a:t>
            </a:r>
            <a:r>
              <a:rPr lang="en-US" b="1" dirty="0" err="1">
                <a:solidFill>
                  <a:srgbClr val="F7F7F7"/>
                </a:solidFill>
                <a:latin typeface="Calibri (Body)"/>
              </a:rPr>
              <a:t>sánh</a:t>
            </a:r>
            <a:r>
              <a:rPr lang="en-US" b="1" dirty="0">
                <a:solidFill>
                  <a:srgbClr val="F7F7F7"/>
                </a:solidFill>
                <a:latin typeface="Calibri (Body)"/>
              </a:rPr>
              <a:t> </a:t>
            </a:r>
            <a:r>
              <a:rPr lang="en-US" b="1" dirty="0" err="1">
                <a:solidFill>
                  <a:srgbClr val="F7F7F7"/>
                </a:solidFill>
                <a:latin typeface="Calibri (Body)"/>
              </a:rPr>
              <a:t>độ</a:t>
            </a:r>
            <a:r>
              <a:rPr lang="en-US" b="1" dirty="0">
                <a:solidFill>
                  <a:srgbClr val="F7F7F7"/>
                </a:solidFill>
                <a:latin typeface="Calibri (Body)"/>
              </a:rPr>
              <a:t> </a:t>
            </a:r>
            <a:r>
              <a:rPr lang="en-US" b="1" dirty="0" err="1">
                <a:solidFill>
                  <a:srgbClr val="F7F7F7"/>
                </a:solidFill>
                <a:latin typeface="Calibri (Body)"/>
              </a:rPr>
              <a:t>giống</a:t>
            </a:r>
            <a:r>
              <a:rPr lang="en-US" b="1" dirty="0">
                <a:solidFill>
                  <a:srgbClr val="F7F7F7"/>
                </a:solidFill>
                <a:latin typeface="Calibri (Body)"/>
              </a:rPr>
              <a:t> </a:t>
            </a:r>
            <a:r>
              <a:rPr lang="en-US" b="1" dirty="0" err="1">
                <a:solidFill>
                  <a:srgbClr val="F7F7F7"/>
                </a:solidFill>
                <a:latin typeface="Calibri (Body)"/>
              </a:rPr>
              <a:t>nhau</a:t>
            </a:r>
            <a:r>
              <a:rPr lang="en-US" b="1" dirty="0">
                <a:solidFill>
                  <a:srgbClr val="F7F7F7"/>
                </a:solidFill>
                <a:latin typeface="Calibri (Body)"/>
              </a:rPr>
              <a:t> </a:t>
            </a:r>
            <a:r>
              <a:rPr lang="en-US" b="1" dirty="0" err="1">
                <a:solidFill>
                  <a:srgbClr val="F7F7F7"/>
                </a:solidFill>
                <a:latin typeface="Calibri (Body)"/>
              </a:rPr>
              <a:t>giữa</a:t>
            </a:r>
            <a:r>
              <a:rPr lang="en-US" b="1" dirty="0">
                <a:solidFill>
                  <a:srgbClr val="F7F7F7"/>
                </a:solidFill>
                <a:latin typeface="Calibri (Body)"/>
              </a:rPr>
              <a:t> </a:t>
            </a:r>
            <a:r>
              <a:rPr lang="en-US" b="1" dirty="0" err="1">
                <a:solidFill>
                  <a:srgbClr val="F7F7F7"/>
                </a:solidFill>
                <a:latin typeface="Calibri (Body)"/>
              </a:rPr>
              <a:t>các</a:t>
            </a:r>
            <a:r>
              <a:rPr lang="en-US" b="1" dirty="0">
                <a:solidFill>
                  <a:srgbClr val="F7F7F7"/>
                </a:solidFill>
                <a:latin typeface="Calibri (Body)"/>
              </a:rPr>
              <a:t> </a:t>
            </a:r>
            <a:r>
              <a:rPr lang="en-US" b="1" dirty="0" err="1">
                <a:solidFill>
                  <a:srgbClr val="F7F7F7"/>
                </a:solidFill>
                <a:latin typeface="Calibri (Body)"/>
              </a:rPr>
              <a:t>ảnh</a:t>
            </a:r>
            <a:r>
              <a:rPr lang="en-US" b="1" dirty="0">
                <a:solidFill>
                  <a:srgbClr val="F7F7F7"/>
                </a:solidFill>
                <a:latin typeface="Calibri (Body)"/>
              </a:rPr>
              <a:t>.</a:t>
            </a:r>
            <a:endParaRPr lang="en-US" b="1" dirty="0">
              <a:solidFill>
                <a:srgbClr val="F7F7F7"/>
              </a:solidFill>
            </a:endParaRPr>
          </a:p>
          <a:p>
            <a:pPr marL="0" indent="0">
              <a:spcBef>
                <a:spcPts val="600"/>
              </a:spcBef>
              <a:spcAft>
                <a:spcPts val="600"/>
              </a:spcAft>
              <a:buFontTx/>
              <a:buNone/>
            </a:pPr>
            <a:endParaRPr lang="en-US" b="1" dirty="0">
              <a:solidFill>
                <a:srgbClr val="F7F7F7"/>
              </a:solidFill>
            </a:endParaRPr>
          </a:p>
        </p:txBody>
      </p:sp>
      <p:sp>
        <p:nvSpPr>
          <p:cNvPr id="4" name="Slide Number Placeholder 3"/>
          <p:cNvSpPr>
            <a:spLocks noGrp="1"/>
          </p:cNvSpPr>
          <p:nvPr>
            <p:ph type="sldNum" sz="quarter" idx="5"/>
          </p:nvPr>
        </p:nvSpPr>
        <p:spPr/>
        <p:txBody>
          <a:bodyPr/>
          <a:lstStyle/>
          <a:p>
            <a:fld id="{5FCCF7D5-87F1-406D-BCF0-DCBFB72BF796}" type="slidenum">
              <a:rPr lang="en-US" smtClean="0"/>
              <a:t>24</a:t>
            </a:fld>
            <a:endParaRPr lang="en-US"/>
          </a:p>
        </p:txBody>
      </p:sp>
    </p:spTree>
    <p:extLst>
      <p:ext uri="{BB962C8B-B14F-4D97-AF65-F5344CB8AC3E}">
        <p14:creationId xmlns:p14="http://schemas.microsoft.com/office/powerpoint/2010/main" val="3827529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rgbClr val="F7F7F7"/>
                </a:solidFill>
              </a:rPr>
              <a:t>Trích</a:t>
            </a:r>
            <a:r>
              <a:rPr lang="en-US" sz="1200" b="1" dirty="0">
                <a:solidFill>
                  <a:srgbClr val="F7F7F7"/>
                </a:solidFill>
              </a:rPr>
              <a:t> </a:t>
            </a:r>
            <a:r>
              <a:rPr lang="en-US" sz="1200" b="1" dirty="0" err="1">
                <a:solidFill>
                  <a:srgbClr val="F7F7F7"/>
                </a:solidFill>
              </a:rPr>
              <a:t>xuất</a:t>
            </a:r>
            <a:r>
              <a:rPr lang="en-US" sz="1200" b="1" dirty="0">
                <a:solidFill>
                  <a:srgbClr val="F7F7F7"/>
                </a:solidFill>
              </a:rPr>
              <a:t> </a:t>
            </a:r>
            <a:r>
              <a:rPr lang="en-US" sz="1200" b="1" dirty="0" err="1">
                <a:solidFill>
                  <a:srgbClr val="F7F7F7"/>
                </a:solidFill>
              </a:rPr>
              <a:t>đặc</a:t>
            </a:r>
            <a:r>
              <a:rPr lang="en-US" sz="1200" b="1" dirty="0">
                <a:solidFill>
                  <a:srgbClr val="F7F7F7"/>
                </a:solidFill>
              </a:rPr>
              <a:t> </a:t>
            </a:r>
            <a:r>
              <a:rPr lang="en-US" sz="1200" b="1" dirty="0" err="1">
                <a:solidFill>
                  <a:srgbClr val="F7F7F7"/>
                </a:solidFill>
              </a:rPr>
              <a:t>trưng</a:t>
            </a:r>
            <a:r>
              <a:rPr lang="en-US" sz="1200" b="1" dirty="0">
                <a:solidFill>
                  <a:srgbClr val="F7F7F7"/>
                </a:solidFill>
              </a:rPr>
              <a:t> </a:t>
            </a:r>
            <a:r>
              <a:rPr lang="en-US" sz="1200" b="1" dirty="0" err="1">
                <a:solidFill>
                  <a:srgbClr val="F7F7F7"/>
                </a:solidFill>
              </a:rPr>
              <a:t>là</a:t>
            </a:r>
            <a:r>
              <a:rPr lang="en-US" sz="1200" b="1" dirty="0">
                <a:solidFill>
                  <a:srgbClr val="F7F7F7"/>
                </a:solidFill>
              </a:rPr>
              <a:t> </a:t>
            </a:r>
            <a:r>
              <a:rPr lang="en-US" sz="1200" b="1" dirty="0" err="1">
                <a:solidFill>
                  <a:srgbClr val="F7F7F7"/>
                </a:solidFill>
              </a:rPr>
              <a:t>gì</a:t>
            </a:r>
            <a:r>
              <a:rPr lang="en-US" sz="1200" b="1" dirty="0">
                <a:solidFill>
                  <a:srgbClr val="F7F7F7"/>
                </a:solidFill>
              </a:rPr>
              <a:t>?</a:t>
            </a:r>
            <a:endParaRPr lang="vi-VN" sz="1200" b="1" dirty="0">
              <a:solidFill>
                <a:srgbClr val="F7F7F7"/>
              </a:solidFill>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Là</a:t>
            </a:r>
            <a:r>
              <a:rPr lang="en-US" b="1" dirty="0">
                <a:solidFill>
                  <a:schemeClr val="bg1"/>
                </a:solidFill>
                <a:latin typeface="Calibri (Body)"/>
                <a:cs typeface="Calibri" panose="020F0502020204030204" pitchFamily="34" charset="0"/>
              </a:rPr>
              <a:t> C</a:t>
            </a:r>
            <a:r>
              <a:rPr lang="vi-VN" b="1" dirty="0">
                <a:solidFill>
                  <a:schemeClr val="bg1"/>
                </a:solidFill>
                <a:latin typeface="Calibri (Body)"/>
                <a:cs typeface="Calibri" panose="020F0502020204030204" pitchFamily="34" charset="0"/>
              </a:rPr>
              <a:t>ơ sở </a:t>
            </a:r>
            <a:r>
              <a:rPr lang="en-US" b="1" dirty="0" err="1">
                <a:solidFill>
                  <a:schemeClr val="bg1"/>
                </a:solidFill>
                <a:latin typeface="Calibri (Body)"/>
                <a:cs typeface="Calibri" panose="020F0502020204030204" pitchFamily="34" charset="0"/>
              </a:rPr>
              <a:t>quan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trọng</a:t>
            </a:r>
            <a:r>
              <a:rPr lang="en-US" b="1" dirty="0">
                <a:solidFill>
                  <a:schemeClr val="bg1"/>
                </a:solidFill>
                <a:latin typeface="Calibri (Body)"/>
                <a:cs typeface="Calibri" panose="020F0502020204030204" pitchFamily="34" charset="0"/>
              </a:rPr>
              <a:t> </a:t>
            </a:r>
            <a:r>
              <a:rPr lang="vi-VN" b="1" dirty="0">
                <a:solidFill>
                  <a:schemeClr val="bg1"/>
                </a:solidFill>
                <a:latin typeface="Calibri (Body)"/>
                <a:cs typeface="Calibri" panose="020F0502020204030204" pitchFamily="34" charset="0"/>
              </a:rPr>
              <a:t>của tra cứu ảnh dựa vào nội dung</a:t>
            </a:r>
            <a:r>
              <a:rPr lang="en-US" b="1" dirty="0">
                <a:solidFill>
                  <a:srgbClr val="F7F7F7"/>
                </a:solidFill>
                <a:latin typeface="Calibri (Body)"/>
              </a:rPr>
              <a:t>.</a:t>
            </a:r>
          </a:p>
          <a:p>
            <a:pPr marL="342900" indent="-342900">
              <a:spcBef>
                <a:spcPts val="600"/>
              </a:spcBef>
              <a:spcAft>
                <a:spcPts val="600"/>
              </a:spcAft>
              <a:buFontTx/>
              <a:buChar char="-"/>
            </a:pPr>
            <a:r>
              <a:rPr lang="en-US" b="1" dirty="0" err="1">
                <a:solidFill>
                  <a:srgbClr val="F7F7F7"/>
                </a:solidFill>
              </a:rPr>
              <a:t>Lọc</a:t>
            </a:r>
            <a:r>
              <a:rPr lang="en-US" b="1" dirty="0">
                <a:solidFill>
                  <a:srgbClr val="F7F7F7"/>
                </a:solidFill>
              </a:rPr>
              <a:t> ra </a:t>
            </a:r>
            <a:r>
              <a:rPr lang="en-US" b="1" dirty="0" err="1">
                <a:solidFill>
                  <a:srgbClr val="F7F7F7"/>
                </a:solidFill>
              </a:rPr>
              <a:t>các</a:t>
            </a:r>
            <a:r>
              <a:rPr lang="en-US" b="1" dirty="0">
                <a:solidFill>
                  <a:srgbClr val="F7F7F7"/>
                </a:solidFill>
              </a:rPr>
              <a:t> </a:t>
            </a:r>
            <a:r>
              <a:rPr lang="en-US" b="1" dirty="0" err="1">
                <a:solidFill>
                  <a:srgbClr val="F7F7F7"/>
                </a:solidFill>
              </a:rPr>
              <a:t>tập</a:t>
            </a:r>
            <a:r>
              <a:rPr lang="en-US" b="1" dirty="0">
                <a:solidFill>
                  <a:srgbClr val="F7F7F7"/>
                </a:solidFill>
              </a:rPr>
              <a:t> con </a:t>
            </a:r>
            <a:r>
              <a:rPr lang="en-US" b="1" dirty="0" err="1">
                <a:solidFill>
                  <a:srgbClr val="F7F7F7"/>
                </a:solidFill>
              </a:rPr>
              <a:t>chứa</a:t>
            </a:r>
            <a:r>
              <a:rPr lang="en-US" b="1" dirty="0">
                <a:solidFill>
                  <a:srgbClr val="F7F7F7"/>
                </a:solidFill>
              </a:rPr>
              <a:t> </a:t>
            </a:r>
            <a:r>
              <a:rPr lang="en-US" b="1" dirty="0" err="1">
                <a:solidFill>
                  <a:srgbClr val="F7F7F7"/>
                </a:solidFill>
              </a:rPr>
              <a:t>các</a:t>
            </a:r>
            <a:r>
              <a:rPr lang="en-US" b="1" dirty="0">
                <a:solidFill>
                  <a:srgbClr val="F7F7F7"/>
                </a:solidFill>
              </a:rPr>
              <a:t> </a:t>
            </a:r>
            <a:r>
              <a:rPr lang="en-US" b="1" dirty="0" err="1">
                <a:solidFill>
                  <a:srgbClr val="F7F7F7"/>
                </a:solidFill>
              </a:rPr>
              <a:t>thuộc</a:t>
            </a:r>
            <a:r>
              <a:rPr lang="en-US" b="1" dirty="0">
                <a:solidFill>
                  <a:srgbClr val="F7F7F7"/>
                </a:solidFill>
              </a:rPr>
              <a:t> </a:t>
            </a:r>
            <a:r>
              <a:rPr lang="en-US" b="1" dirty="0" err="1">
                <a:solidFill>
                  <a:srgbClr val="F7F7F7"/>
                </a:solidFill>
              </a:rPr>
              <a:t>tính</a:t>
            </a:r>
            <a:r>
              <a:rPr lang="en-US" b="1" dirty="0">
                <a:solidFill>
                  <a:srgbClr val="F7F7F7"/>
                </a:solidFill>
              </a:rPr>
              <a:t> </a:t>
            </a:r>
            <a:r>
              <a:rPr lang="en-US" b="1" dirty="0" err="1">
                <a:solidFill>
                  <a:srgbClr val="F7F7F7"/>
                </a:solidFill>
              </a:rPr>
              <a:t>liên</a:t>
            </a:r>
            <a:r>
              <a:rPr lang="en-US" b="1" dirty="0">
                <a:solidFill>
                  <a:srgbClr val="F7F7F7"/>
                </a:solidFill>
              </a:rPr>
              <a:t> </a:t>
            </a:r>
            <a:r>
              <a:rPr lang="en-US" b="1" dirty="0" err="1">
                <a:solidFill>
                  <a:srgbClr val="F7F7F7"/>
                </a:solidFill>
              </a:rPr>
              <a:t>quan</a:t>
            </a:r>
            <a:r>
              <a:rPr lang="en-US" b="1" dirty="0">
                <a:solidFill>
                  <a:srgbClr val="F7F7F7"/>
                </a:solidFill>
              </a:rPr>
              <a:t> </a:t>
            </a:r>
            <a:r>
              <a:rPr lang="en-US" b="1" dirty="0" err="1">
                <a:solidFill>
                  <a:srgbClr val="F7F7F7"/>
                </a:solidFill>
              </a:rPr>
              <a:t>cần</a:t>
            </a:r>
            <a:r>
              <a:rPr lang="en-US" b="1" dirty="0">
                <a:solidFill>
                  <a:srgbClr val="F7F7F7"/>
                </a:solidFill>
              </a:rPr>
              <a:t> </a:t>
            </a:r>
            <a:r>
              <a:rPr lang="en-US" b="1" dirty="0" err="1">
                <a:solidFill>
                  <a:srgbClr val="F7F7F7"/>
                </a:solidFill>
              </a:rPr>
              <a:t>sử</a:t>
            </a:r>
            <a:r>
              <a:rPr lang="en-US" b="1" dirty="0">
                <a:solidFill>
                  <a:srgbClr val="F7F7F7"/>
                </a:solidFill>
              </a:rPr>
              <a:t> </a:t>
            </a:r>
            <a:r>
              <a:rPr lang="en-US" b="1" dirty="0" err="1">
                <a:solidFill>
                  <a:srgbClr val="F7F7F7"/>
                </a:solidFill>
              </a:rPr>
              <a:t>dụng</a:t>
            </a:r>
            <a:r>
              <a:rPr lang="en-US" b="1" dirty="0">
                <a:solidFill>
                  <a:srgbClr val="F7F7F7"/>
                </a:solidFill>
              </a:rPr>
              <a:t> </a:t>
            </a:r>
            <a:r>
              <a:rPr lang="en-US" b="1" dirty="0" err="1">
                <a:solidFill>
                  <a:srgbClr val="F7F7F7"/>
                </a:solidFill>
              </a:rPr>
              <a:t>để</a:t>
            </a:r>
            <a:r>
              <a:rPr lang="en-US" b="1" dirty="0">
                <a:solidFill>
                  <a:srgbClr val="F7F7F7"/>
                </a:solidFill>
              </a:rPr>
              <a:t> </a:t>
            </a:r>
            <a:r>
              <a:rPr lang="en-US" b="1" dirty="0" err="1">
                <a:solidFill>
                  <a:srgbClr val="F7F7F7"/>
                </a:solidFill>
              </a:rPr>
              <a:t>tìm</a:t>
            </a:r>
            <a:r>
              <a:rPr lang="en-US" b="1" dirty="0">
                <a:solidFill>
                  <a:srgbClr val="F7F7F7"/>
                </a:solidFill>
              </a:rPr>
              <a:t> </a:t>
            </a:r>
            <a:r>
              <a:rPr lang="en-US" b="1" dirty="0" err="1">
                <a:solidFill>
                  <a:srgbClr val="F7F7F7"/>
                </a:solidFill>
              </a:rPr>
              <a:t>kiếm</a:t>
            </a:r>
            <a:r>
              <a:rPr lang="en-US" b="1" dirty="0">
                <a:solidFill>
                  <a:srgbClr val="F7F7F7"/>
                </a:solidFill>
              </a:rPr>
              <a:t>. </a:t>
            </a:r>
            <a:r>
              <a:rPr lang="en-US" b="1" dirty="0" err="1">
                <a:solidFill>
                  <a:srgbClr val="F7F7F7"/>
                </a:solidFill>
              </a:rPr>
              <a:t>Từ</a:t>
            </a:r>
            <a:r>
              <a:rPr lang="en-US" b="1" dirty="0">
                <a:solidFill>
                  <a:srgbClr val="F7F7F7"/>
                </a:solidFill>
              </a:rPr>
              <a:t> </a:t>
            </a:r>
            <a:r>
              <a:rPr lang="en-US" b="1" dirty="0" err="1">
                <a:solidFill>
                  <a:srgbClr val="F7F7F7"/>
                </a:solidFill>
              </a:rPr>
              <a:t>những</a:t>
            </a:r>
            <a:r>
              <a:rPr lang="en-US" b="1" dirty="0">
                <a:solidFill>
                  <a:srgbClr val="F7F7F7"/>
                </a:solidFill>
              </a:rPr>
              <a:t> </a:t>
            </a:r>
            <a:r>
              <a:rPr lang="en-US" b="1" dirty="0" err="1">
                <a:solidFill>
                  <a:srgbClr val="F7F7F7"/>
                </a:solidFill>
              </a:rPr>
              <a:t>đặc</a:t>
            </a:r>
            <a:r>
              <a:rPr lang="en-US" b="1" dirty="0">
                <a:solidFill>
                  <a:srgbClr val="F7F7F7"/>
                </a:solidFill>
              </a:rPr>
              <a:t> </a:t>
            </a:r>
            <a:r>
              <a:rPr lang="en-US" b="1" dirty="0" err="1">
                <a:solidFill>
                  <a:srgbClr val="F7F7F7"/>
                </a:solidFill>
              </a:rPr>
              <a:t>trưng</a:t>
            </a:r>
            <a:r>
              <a:rPr lang="en-US" b="1" dirty="0">
                <a:solidFill>
                  <a:srgbClr val="F7F7F7"/>
                </a:solidFill>
              </a:rPr>
              <a:t> </a:t>
            </a:r>
            <a:r>
              <a:rPr lang="en-US" b="1" dirty="0" err="1">
                <a:solidFill>
                  <a:srgbClr val="F7F7F7"/>
                </a:solidFill>
              </a:rPr>
              <a:t>chính</a:t>
            </a:r>
            <a:r>
              <a:rPr lang="en-US" b="1" dirty="0">
                <a:solidFill>
                  <a:srgbClr val="F7F7F7"/>
                </a:solidFill>
              </a:rPr>
              <a:t> </a:t>
            </a:r>
            <a:r>
              <a:rPr lang="en-US" b="1" dirty="0" err="1">
                <a:solidFill>
                  <a:srgbClr val="F7F7F7"/>
                </a:solidFill>
              </a:rPr>
              <a:t>để</a:t>
            </a:r>
            <a:r>
              <a:rPr lang="en-US" b="1" dirty="0">
                <a:solidFill>
                  <a:srgbClr val="F7F7F7"/>
                </a:solidFill>
              </a:rPr>
              <a:t> </a:t>
            </a:r>
            <a:r>
              <a:rPr lang="en-US" b="1" dirty="0" err="1">
                <a:solidFill>
                  <a:srgbClr val="F7F7F7"/>
                </a:solidFill>
              </a:rPr>
              <a:t>tìm</a:t>
            </a:r>
            <a:r>
              <a:rPr lang="en-US" b="1" dirty="0">
                <a:solidFill>
                  <a:srgbClr val="F7F7F7"/>
                </a:solidFill>
              </a:rPr>
              <a:t> ra </a:t>
            </a:r>
            <a:r>
              <a:rPr lang="en-US" b="1" dirty="0" err="1">
                <a:solidFill>
                  <a:srgbClr val="F7F7F7"/>
                </a:solidFill>
              </a:rPr>
              <a:t>ảnh</a:t>
            </a:r>
            <a:r>
              <a:rPr lang="en-US" b="1" dirty="0">
                <a:solidFill>
                  <a:srgbClr val="F7F7F7"/>
                </a:solidFill>
              </a:rPr>
              <a:t> </a:t>
            </a:r>
            <a:r>
              <a:rPr lang="en-US" b="1" dirty="0" err="1">
                <a:solidFill>
                  <a:srgbClr val="F7F7F7"/>
                </a:solidFill>
              </a:rPr>
              <a:t>có</a:t>
            </a:r>
            <a:r>
              <a:rPr lang="en-US" b="1" dirty="0">
                <a:solidFill>
                  <a:srgbClr val="F7F7F7"/>
                </a:solidFill>
              </a:rPr>
              <a:t> </a:t>
            </a:r>
            <a:r>
              <a:rPr lang="en-US" b="1" dirty="0" err="1">
                <a:solidFill>
                  <a:srgbClr val="F7F7F7"/>
                </a:solidFill>
              </a:rPr>
              <a:t>kết</a:t>
            </a:r>
            <a:r>
              <a:rPr lang="en-US" b="1" dirty="0">
                <a:solidFill>
                  <a:srgbClr val="F7F7F7"/>
                </a:solidFill>
              </a:rPr>
              <a:t> </a:t>
            </a:r>
            <a:r>
              <a:rPr lang="en-US" b="1" dirty="0" err="1">
                <a:solidFill>
                  <a:srgbClr val="F7F7F7"/>
                </a:solidFill>
              </a:rPr>
              <a:t>quả</a:t>
            </a:r>
            <a:r>
              <a:rPr lang="en-US" b="1" dirty="0">
                <a:solidFill>
                  <a:srgbClr val="F7F7F7"/>
                </a:solidFill>
              </a:rPr>
              <a:t> </a:t>
            </a:r>
            <a:r>
              <a:rPr lang="en-US" b="1" dirty="0" err="1">
                <a:solidFill>
                  <a:srgbClr val="F7F7F7"/>
                </a:solidFill>
              </a:rPr>
              <a:t>chính</a:t>
            </a:r>
            <a:r>
              <a:rPr lang="en-US" b="1" dirty="0">
                <a:solidFill>
                  <a:srgbClr val="F7F7F7"/>
                </a:solidFill>
              </a:rPr>
              <a:t> </a:t>
            </a:r>
            <a:r>
              <a:rPr lang="en-US" b="1" dirty="0" err="1">
                <a:solidFill>
                  <a:srgbClr val="F7F7F7"/>
                </a:solidFill>
              </a:rPr>
              <a:t>xác</a:t>
            </a:r>
            <a:r>
              <a:rPr lang="en-US" b="1" dirty="0">
                <a:solidFill>
                  <a:srgbClr val="F7F7F7"/>
                </a:solidFill>
              </a:rPr>
              <a:t> </a:t>
            </a:r>
            <a:r>
              <a:rPr lang="en-US" b="1" dirty="0" err="1">
                <a:solidFill>
                  <a:srgbClr val="F7F7F7"/>
                </a:solidFill>
              </a:rPr>
              <a:t>nhất</a:t>
            </a:r>
            <a:r>
              <a:rPr lang="en-US" b="1" dirty="0">
                <a:solidFill>
                  <a:srgbClr val="F7F7F7"/>
                </a:solidFill>
              </a:rPr>
              <a:t>.</a:t>
            </a:r>
          </a:p>
          <a:p>
            <a:pPr marL="342900" indent="-342900">
              <a:spcBef>
                <a:spcPts val="600"/>
              </a:spcBef>
              <a:spcAft>
                <a:spcPts val="600"/>
              </a:spcAft>
              <a:buFontTx/>
              <a:buChar char="-"/>
            </a:pPr>
            <a:endParaRPr lang="en-US" b="1" dirty="0">
              <a:solidFill>
                <a:srgbClr val="F7F7F7"/>
              </a:solidFill>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lang="en-US" sz="1200" b="1" dirty="0">
                <a:solidFill>
                  <a:srgbClr val="F7F7F7"/>
                </a:solidFill>
              </a:rPr>
              <a:t>4 </a:t>
            </a:r>
            <a:r>
              <a:rPr lang="en-US" sz="1200" b="1" dirty="0" err="1">
                <a:solidFill>
                  <a:srgbClr val="F7F7F7"/>
                </a:solidFill>
              </a:rPr>
              <a:t>trích</a:t>
            </a:r>
            <a:r>
              <a:rPr lang="en-US" sz="1200" b="1" dirty="0">
                <a:solidFill>
                  <a:srgbClr val="F7F7F7"/>
                </a:solidFill>
              </a:rPr>
              <a:t> </a:t>
            </a:r>
            <a:r>
              <a:rPr lang="en-US" sz="1200" b="1" dirty="0" err="1">
                <a:solidFill>
                  <a:srgbClr val="F7F7F7"/>
                </a:solidFill>
              </a:rPr>
              <a:t>xuất</a:t>
            </a:r>
            <a:r>
              <a:rPr lang="en-US" sz="1200" b="1" dirty="0">
                <a:solidFill>
                  <a:srgbClr val="F7F7F7"/>
                </a:solidFill>
              </a:rPr>
              <a:t> </a:t>
            </a:r>
            <a:r>
              <a:rPr lang="en-US" sz="1200" b="1" dirty="0" err="1">
                <a:solidFill>
                  <a:srgbClr val="F7F7F7"/>
                </a:solidFill>
              </a:rPr>
              <a:t>đặc</a:t>
            </a:r>
            <a:r>
              <a:rPr lang="en-US" sz="1200" b="1" dirty="0">
                <a:solidFill>
                  <a:srgbClr val="F7F7F7"/>
                </a:solidFill>
              </a:rPr>
              <a:t> </a:t>
            </a:r>
            <a:r>
              <a:rPr lang="en-US" sz="1200" b="1" dirty="0" err="1">
                <a:solidFill>
                  <a:srgbClr val="F7F7F7"/>
                </a:solidFill>
              </a:rPr>
              <a:t>trưng</a:t>
            </a:r>
            <a:r>
              <a:rPr lang="en-US" sz="1200" b="1" dirty="0">
                <a:solidFill>
                  <a:srgbClr val="F7F7F7"/>
                </a:solidFill>
              </a:rPr>
              <a:t>:</a:t>
            </a:r>
            <a:endParaRPr lang="vi-VN" sz="1200" b="1" dirty="0">
              <a:solidFill>
                <a:srgbClr val="F7F7F7"/>
              </a:solidFill>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màu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sắc</a:t>
            </a:r>
            <a:r>
              <a:rPr lang="en-US" b="1" dirty="0">
                <a:solidFill>
                  <a:srgbClr val="F7F7F7"/>
                </a:solidFill>
                <a:latin typeface="Calibri (Body)"/>
                <a:cs typeface="Calibri" panose="020F0502020204030204" pitchFamily="34" charset="0"/>
              </a:rPr>
              <a:t>: </a:t>
            </a:r>
          </a:p>
          <a:p>
            <a:pPr marL="342900" indent="-342900">
              <a:spcBef>
                <a:spcPts val="600"/>
              </a:spcBef>
              <a:spcAft>
                <a:spcPts val="600"/>
              </a:spcAft>
              <a:buFontTx/>
              <a:buChar char="-"/>
            </a:pPr>
            <a:endParaRPr lang="en-US" b="1" dirty="0">
              <a:solidFill>
                <a:srgbClr val="F7F7F7"/>
              </a:solidFill>
              <a:latin typeface="Calibri (Body)"/>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kết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cấu</a:t>
            </a:r>
            <a:r>
              <a:rPr lang="en-US" b="1" dirty="0">
                <a:solidFill>
                  <a:srgbClr val="F7F7F7"/>
                </a:solidFill>
                <a:latin typeface="Calibri (Body)"/>
                <a:cs typeface="Calibri" panose="020F0502020204030204" pitchFamily="34" charset="0"/>
              </a:rPr>
              <a:t>:</a:t>
            </a:r>
          </a:p>
          <a:p>
            <a:pPr marL="342900" indent="-342900">
              <a:spcBef>
                <a:spcPts val="600"/>
              </a:spcBef>
              <a:spcAft>
                <a:spcPts val="600"/>
              </a:spcAft>
              <a:buFontTx/>
              <a:buChar char="-"/>
            </a:pPr>
            <a:endParaRPr lang="en-US" b="1" dirty="0">
              <a:solidFill>
                <a:srgbClr val="F7F7F7"/>
              </a:solidFill>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hình</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dáng</a:t>
            </a:r>
            <a:r>
              <a:rPr lang="en-US" b="1" dirty="0">
                <a:solidFill>
                  <a:srgbClr val="F7F7F7"/>
                </a:solidFill>
                <a:latin typeface="Calibri (Body)"/>
                <a:cs typeface="Calibri" panose="020F0502020204030204" pitchFamily="34" charset="0"/>
              </a:rPr>
              <a:t>:</a:t>
            </a:r>
          </a:p>
          <a:p>
            <a:pPr marL="342900" indent="-342900">
              <a:spcBef>
                <a:spcPts val="600"/>
              </a:spcBef>
              <a:spcAft>
                <a:spcPts val="600"/>
              </a:spcAft>
              <a:buFontTx/>
              <a:buChar char="-"/>
            </a:pPr>
            <a:endParaRPr lang="en-US" b="1" dirty="0">
              <a:solidFill>
                <a:srgbClr val="F7F7F7"/>
              </a:solidFill>
              <a:latin typeface="Calibri (Body)"/>
              <a:cs typeface="Calibri" panose="020F0502020204030204" pitchFamily="34" charset="0"/>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sâu</a:t>
            </a:r>
            <a:r>
              <a:rPr lang="en-US" b="1" dirty="0">
                <a:solidFill>
                  <a:srgbClr val="F7F7F7"/>
                </a:solidFill>
                <a:latin typeface="Calibri (Body)"/>
                <a:cs typeface="Calibri" panose="020F0502020204030204" pitchFamily="34" charset="0"/>
              </a:rPr>
              <a:t>: </a:t>
            </a:r>
            <a:endParaRPr lang="en-US" b="1" dirty="0">
              <a:solidFill>
                <a:srgbClr val="F7F7F7"/>
              </a:solidFill>
            </a:endParaRPr>
          </a:p>
          <a:p>
            <a:pPr marL="0" indent="0">
              <a:spcBef>
                <a:spcPts val="600"/>
              </a:spcBef>
              <a:spcAft>
                <a:spcPts val="600"/>
              </a:spcAft>
              <a:buFontTx/>
              <a:buNone/>
            </a:pPr>
            <a:endParaRPr lang="en-US" b="1" dirty="0">
              <a:solidFill>
                <a:srgbClr val="F7F7F7"/>
              </a:solidFill>
            </a:endParaRPr>
          </a:p>
        </p:txBody>
      </p:sp>
      <p:sp>
        <p:nvSpPr>
          <p:cNvPr id="4" name="Slide Number Placeholder 3"/>
          <p:cNvSpPr>
            <a:spLocks noGrp="1"/>
          </p:cNvSpPr>
          <p:nvPr>
            <p:ph type="sldNum" sz="quarter" idx="5"/>
          </p:nvPr>
        </p:nvSpPr>
        <p:spPr/>
        <p:txBody>
          <a:bodyPr/>
          <a:lstStyle/>
          <a:p>
            <a:fld id="{5FCCF7D5-87F1-406D-BCF0-DCBFB72BF796}" type="slidenum">
              <a:rPr lang="en-US" smtClean="0"/>
              <a:t>13</a:t>
            </a:fld>
            <a:endParaRPr lang="en-US"/>
          </a:p>
        </p:txBody>
      </p:sp>
    </p:spTree>
    <p:extLst>
      <p:ext uri="{BB962C8B-B14F-4D97-AF65-F5344CB8AC3E}">
        <p14:creationId xmlns:p14="http://schemas.microsoft.com/office/powerpoint/2010/main" val="44408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600"/>
              </a:spcAft>
              <a:buFontTx/>
              <a:buNone/>
            </a:pPr>
            <a:endParaRPr lang="en-US" b="1" dirty="0">
              <a:solidFill>
                <a:srgbClr val="F7F7F7"/>
              </a:solidFill>
            </a:endParaRPr>
          </a:p>
        </p:txBody>
      </p:sp>
      <p:sp>
        <p:nvSpPr>
          <p:cNvPr id="4" name="Slide Number Placeholder 3"/>
          <p:cNvSpPr>
            <a:spLocks noGrp="1"/>
          </p:cNvSpPr>
          <p:nvPr>
            <p:ph type="sldNum" sz="quarter" idx="5"/>
          </p:nvPr>
        </p:nvSpPr>
        <p:spPr/>
        <p:txBody>
          <a:bodyPr/>
          <a:lstStyle/>
          <a:p>
            <a:fld id="{5FCCF7D5-87F1-406D-BCF0-DCBFB72BF796}" type="slidenum">
              <a:rPr lang="en-US" smtClean="0"/>
              <a:t>14</a:t>
            </a:fld>
            <a:endParaRPr lang="en-US"/>
          </a:p>
        </p:txBody>
      </p:sp>
    </p:spTree>
    <p:extLst>
      <p:ext uri="{BB962C8B-B14F-4D97-AF65-F5344CB8AC3E}">
        <p14:creationId xmlns:p14="http://schemas.microsoft.com/office/powerpoint/2010/main" val="290208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600"/>
              </a:spcAft>
              <a:buFontTx/>
              <a:buNone/>
            </a:pPr>
            <a:r>
              <a:rPr lang="en-US" b="1" dirty="0">
                <a:solidFill>
                  <a:srgbClr val="F7F7F7"/>
                </a:solidFill>
              </a:rPr>
              <a:t>Sau </a:t>
            </a:r>
            <a:r>
              <a:rPr lang="en-US" b="1" dirty="0" err="1">
                <a:solidFill>
                  <a:srgbClr val="F7F7F7"/>
                </a:solidFill>
              </a:rPr>
              <a:t>khi</a:t>
            </a:r>
            <a:r>
              <a:rPr lang="en-US" b="1" dirty="0">
                <a:solidFill>
                  <a:srgbClr val="F7F7F7"/>
                </a:solidFill>
              </a:rPr>
              <a:t> </a:t>
            </a:r>
            <a:r>
              <a:rPr lang="en-US" b="1" dirty="0" err="1">
                <a:solidFill>
                  <a:srgbClr val="F7F7F7"/>
                </a:solidFill>
              </a:rPr>
              <a:t>sử</a:t>
            </a:r>
            <a:r>
              <a:rPr lang="en-US" b="1" dirty="0">
                <a:solidFill>
                  <a:srgbClr val="F7F7F7"/>
                </a:solidFill>
              </a:rPr>
              <a:t> </a:t>
            </a:r>
            <a:r>
              <a:rPr lang="en-US" b="1" dirty="0" err="1">
                <a:solidFill>
                  <a:srgbClr val="F7F7F7"/>
                </a:solidFill>
              </a:rPr>
              <a:t>dụng</a:t>
            </a:r>
            <a:r>
              <a:rPr lang="en-US" b="1" dirty="0">
                <a:solidFill>
                  <a:srgbClr val="F7F7F7"/>
                </a:solidFill>
              </a:rPr>
              <a:t> 3 </a:t>
            </a:r>
            <a:r>
              <a:rPr lang="en-US" b="1" dirty="0" err="1">
                <a:solidFill>
                  <a:srgbClr val="F7F7F7"/>
                </a:solidFill>
              </a:rPr>
              <a:t>tham</a:t>
            </a:r>
            <a:r>
              <a:rPr lang="en-US" b="1" dirty="0">
                <a:solidFill>
                  <a:srgbClr val="F7F7F7"/>
                </a:solidFill>
              </a:rPr>
              <a:t> </a:t>
            </a:r>
            <a:r>
              <a:rPr lang="en-US" b="1" dirty="0" err="1">
                <a:solidFill>
                  <a:srgbClr val="F7F7F7"/>
                </a:solidFill>
              </a:rPr>
              <a:t>số</a:t>
            </a:r>
            <a:r>
              <a:rPr lang="en-US" b="1" dirty="0">
                <a:solidFill>
                  <a:srgbClr val="F7F7F7"/>
                </a:solidFill>
              </a:rPr>
              <a:t> </a:t>
            </a:r>
            <a:r>
              <a:rPr lang="en-US" b="1" dirty="0" err="1">
                <a:solidFill>
                  <a:srgbClr val="F7F7F7"/>
                </a:solidFill>
              </a:rPr>
              <a:t>trên</a:t>
            </a:r>
            <a:r>
              <a:rPr lang="en-US" b="1" dirty="0">
                <a:solidFill>
                  <a:srgbClr val="F7F7F7"/>
                </a:solidFill>
              </a:rPr>
              <a:t> ta </a:t>
            </a:r>
            <a:r>
              <a:rPr lang="en-US" b="1" dirty="0" err="1">
                <a:solidFill>
                  <a:srgbClr val="F7F7F7"/>
                </a:solidFill>
              </a:rPr>
              <a:t>thu</a:t>
            </a:r>
            <a:r>
              <a:rPr lang="en-US" b="1" dirty="0">
                <a:solidFill>
                  <a:srgbClr val="F7F7F7"/>
                </a:solidFill>
              </a:rPr>
              <a:t> </a:t>
            </a:r>
            <a:r>
              <a:rPr lang="en-US" b="1" dirty="0" err="1">
                <a:solidFill>
                  <a:srgbClr val="F7F7F7"/>
                </a:solidFill>
              </a:rPr>
              <a:t>được</a:t>
            </a:r>
            <a:r>
              <a:rPr lang="en-US" b="1" dirty="0">
                <a:solidFill>
                  <a:srgbClr val="F7F7F7"/>
                </a:solidFill>
              </a:rPr>
              <a:t> </a:t>
            </a:r>
            <a:r>
              <a:rPr lang="en-US" b="1" dirty="0" err="1">
                <a:solidFill>
                  <a:srgbClr val="F7F7F7"/>
                </a:solidFill>
              </a:rPr>
              <a:t>kết</a:t>
            </a:r>
            <a:r>
              <a:rPr lang="en-US" b="1" dirty="0">
                <a:solidFill>
                  <a:srgbClr val="F7F7F7"/>
                </a:solidFill>
              </a:rPr>
              <a:t> </a:t>
            </a:r>
            <a:r>
              <a:rPr lang="en-US" b="1" dirty="0" err="1">
                <a:solidFill>
                  <a:srgbClr val="F7F7F7"/>
                </a:solidFill>
              </a:rPr>
              <a:t>quả</a:t>
            </a:r>
            <a:endParaRPr lang="en-US" b="1" dirty="0">
              <a:solidFill>
                <a:srgbClr val="F7F7F7"/>
              </a:solidFill>
            </a:endParaRPr>
          </a:p>
        </p:txBody>
      </p:sp>
      <p:sp>
        <p:nvSpPr>
          <p:cNvPr id="4" name="Slide Number Placeholder 3"/>
          <p:cNvSpPr>
            <a:spLocks noGrp="1"/>
          </p:cNvSpPr>
          <p:nvPr>
            <p:ph type="sldNum" sz="quarter" idx="5"/>
          </p:nvPr>
        </p:nvSpPr>
        <p:spPr/>
        <p:txBody>
          <a:bodyPr/>
          <a:lstStyle/>
          <a:p>
            <a:fld id="{5FCCF7D5-87F1-406D-BCF0-DCBFB72BF796}" type="slidenum">
              <a:rPr lang="en-US" smtClean="0"/>
              <a:t>15</a:t>
            </a:fld>
            <a:endParaRPr lang="en-US"/>
          </a:p>
        </p:txBody>
      </p:sp>
    </p:spTree>
    <p:extLst>
      <p:ext uri="{BB962C8B-B14F-4D97-AF65-F5344CB8AC3E}">
        <p14:creationId xmlns:p14="http://schemas.microsoft.com/office/powerpoint/2010/main" val="1476640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rgbClr val="F7F7F7"/>
                </a:solidFill>
              </a:rPr>
              <a:t>Trích</a:t>
            </a:r>
            <a:r>
              <a:rPr lang="en-US" sz="1200" b="1" dirty="0">
                <a:solidFill>
                  <a:srgbClr val="F7F7F7"/>
                </a:solidFill>
              </a:rPr>
              <a:t> </a:t>
            </a:r>
            <a:r>
              <a:rPr lang="en-US" sz="1200" b="1" dirty="0" err="1">
                <a:solidFill>
                  <a:srgbClr val="F7F7F7"/>
                </a:solidFill>
              </a:rPr>
              <a:t>xuất</a:t>
            </a:r>
            <a:r>
              <a:rPr lang="en-US" sz="1200" b="1" dirty="0">
                <a:solidFill>
                  <a:srgbClr val="F7F7F7"/>
                </a:solidFill>
              </a:rPr>
              <a:t> </a:t>
            </a:r>
            <a:r>
              <a:rPr lang="en-US" sz="1200" b="1" dirty="0" err="1">
                <a:solidFill>
                  <a:srgbClr val="F7F7F7"/>
                </a:solidFill>
              </a:rPr>
              <a:t>đặc</a:t>
            </a:r>
            <a:r>
              <a:rPr lang="en-US" sz="1200" b="1" dirty="0">
                <a:solidFill>
                  <a:srgbClr val="F7F7F7"/>
                </a:solidFill>
              </a:rPr>
              <a:t> </a:t>
            </a:r>
            <a:r>
              <a:rPr lang="en-US" sz="1200" b="1" dirty="0" err="1">
                <a:solidFill>
                  <a:srgbClr val="F7F7F7"/>
                </a:solidFill>
              </a:rPr>
              <a:t>trưng</a:t>
            </a:r>
            <a:r>
              <a:rPr lang="en-US" sz="1200" b="1" dirty="0">
                <a:solidFill>
                  <a:srgbClr val="F7F7F7"/>
                </a:solidFill>
              </a:rPr>
              <a:t> </a:t>
            </a:r>
            <a:r>
              <a:rPr lang="en-US" sz="1200" b="1" dirty="0" err="1">
                <a:solidFill>
                  <a:srgbClr val="F7F7F7"/>
                </a:solidFill>
              </a:rPr>
              <a:t>là</a:t>
            </a:r>
            <a:r>
              <a:rPr lang="en-US" sz="1200" b="1" dirty="0">
                <a:solidFill>
                  <a:srgbClr val="F7F7F7"/>
                </a:solidFill>
              </a:rPr>
              <a:t> </a:t>
            </a:r>
            <a:r>
              <a:rPr lang="en-US" sz="1200" b="1" dirty="0" err="1">
                <a:solidFill>
                  <a:srgbClr val="F7F7F7"/>
                </a:solidFill>
              </a:rPr>
              <a:t>gì</a:t>
            </a:r>
            <a:r>
              <a:rPr lang="en-US" sz="1200" b="1" dirty="0">
                <a:solidFill>
                  <a:srgbClr val="F7F7F7"/>
                </a:solidFill>
              </a:rPr>
              <a:t>?</a:t>
            </a:r>
            <a:endParaRPr lang="vi-VN" sz="1200" b="1" dirty="0">
              <a:solidFill>
                <a:srgbClr val="F7F7F7"/>
              </a:solidFill>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Là</a:t>
            </a:r>
            <a:r>
              <a:rPr lang="en-US" b="1" dirty="0">
                <a:solidFill>
                  <a:schemeClr val="bg1"/>
                </a:solidFill>
                <a:latin typeface="Calibri (Body)"/>
                <a:cs typeface="Calibri" panose="020F0502020204030204" pitchFamily="34" charset="0"/>
              </a:rPr>
              <a:t> C</a:t>
            </a:r>
            <a:r>
              <a:rPr lang="vi-VN" b="1" dirty="0">
                <a:solidFill>
                  <a:schemeClr val="bg1"/>
                </a:solidFill>
                <a:latin typeface="Calibri (Body)"/>
                <a:cs typeface="Calibri" panose="020F0502020204030204" pitchFamily="34" charset="0"/>
              </a:rPr>
              <a:t>ơ sở </a:t>
            </a:r>
            <a:r>
              <a:rPr lang="en-US" b="1" dirty="0" err="1">
                <a:solidFill>
                  <a:schemeClr val="bg1"/>
                </a:solidFill>
                <a:latin typeface="Calibri (Body)"/>
                <a:cs typeface="Calibri" panose="020F0502020204030204" pitchFamily="34" charset="0"/>
              </a:rPr>
              <a:t>quan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trọng</a:t>
            </a:r>
            <a:r>
              <a:rPr lang="en-US" b="1" dirty="0">
                <a:solidFill>
                  <a:schemeClr val="bg1"/>
                </a:solidFill>
                <a:latin typeface="Calibri (Body)"/>
                <a:cs typeface="Calibri" panose="020F0502020204030204" pitchFamily="34" charset="0"/>
              </a:rPr>
              <a:t> </a:t>
            </a:r>
            <a:r>
              <a:rPr lang="vi-VN" b="1" dirty="0">
                <a:solidFill>
                  <a:schemeClr val="bg1"/>
                </a:solidFill>
                <a:latin typeface="Calibri (Body)"/>
                <a:cs typeface="Calibri" panose="020F0502020204030204" pitchFamily="34" charset="0"/>
              </a:rPr>
              <a:t>của tra cứu ảnh dựa vào nội dung</a:t>
            </a:r>
            <a:r>
              <a:rPr lang="en-US" b="1" dirty="0">
                <a:solidFill>
                  <a:srgbClr val="F7F7F7"/>
                </a:solidFill>
                <a:latin typeface="Calibri (Body)"/>
              </a:rPr>
              <a:t>.</a:t>
            </a:r>
          </a:p>
          <a:p>
            <a:pPr marL="342900" indent="-342900">
              <a:spcBef>
                <a:spcPts val="600"/>
              </a:spcBef>
              <a:spcAft>
                <a:spcPts val="600"/>
              </a:spcAft>
              <a:buFontTx/>
              <a:buChar char="-"/>
            </a:pPr>
            <a:r>
              <a:rPr lang="en-US" b="1" dirty="0" err="1">
                <a:solidFill>
                  <a:srgbClr val="F7F7F7"/>
                </a:solidFill>
              </a:rPr>
              <a:t>Lọc</a:t>
            </a:r>
            <a:r>
              <a:rPr lang="en-US" b="1" dirty="0">
                <a:solidFill>
                  <a:srgbClr val="F7F7F7"/>
                </a:solidFill>
              </a:rPr>
              <a:t> ra </a:t>
            </a:r>
            <a:r>
              <a:rPr lang="en-US" b="1" dirty="0" err="1">
                <a:solidFill>
                  <a:srgbClr val="F7F7F7"/>
                </a:solidFill>
              </a:rPr>
              <a:t>các</a:t>
            </a:r>
            <a:r>
              <a:rPr lang="en-US" b="1" dirty="0">
                <a:solidFill>
                  <a:srgbClr val="F7F7F7"/>
                </a:solidFill>
              </a:rPr>
              <a:t> </a:t>
            </a:r>
            <a:r>
              <a:rPr lang="en-US" b="1" dirty="0" err="1">
                <a:solidFill>
                  <a:srgbClr val="F7F7F7"/>
                </a:solidFill>
              </a:rPr>
              <a:t>tập</a:t>
            </a:r>
            <a:r>
              <a:rPr lang="en-US" b="1" dirty="0">
                <a:solidFill>
                  <a:srgbClr val="F7F7F7"/>
                </a:solidFill>
              </a:rPr>
              <a:t> con </a:t>
            </a:r>
            <a:r>
              <a:rPr lang="en-US" b="1" dirty="0" err="1">
                <a:solidFill>
                  <a:srgbClr val="F7F7F7"/>
                </a:solidFill>
              </a:rPr>
              <a:t>chứa</a:t>
            </a:r>
            <a:r>
              <a:rPr lang="en-US" b="1" dirty="0">
                <a:solidFill>
                  <a:srgbClr val="F7F7F7"/>
                </a:solidFill>
              </a:rPr>
              <a:t> </a:t>
            </a:r>
            <a:r>
              <a:rPr lang="en-US" b="1" dirty="0" err="1">
                <a:solidFill>
                  <a:srgbClr val="F7F7F7"/>
                </a:solidFill>
              </a:rPr>
              <a:t>các</a:t>
            </a:r>
            <a:r>
              <a:rPr lang="en-US" b="1" dirty="0">
                <a:solidFill>
                  <a:srgbClr val="F7F7F7"/>
                </a:solidFill>
              </a:rPr>
              <a:t> </a:t>
            </a:r>
            <a:r>
              <a:rPr lang="en-US" b="1" dirty="0" err="1">
                <a:solidFill>
                  <a:srgbClr val="F7F7F7"/>
                </a:solidFill>
              </a:rPr>
              <a:t>thuộc</a:t>
            </a:r>
            <a:r>
              <a:rPr lang="en-US" b="1" dirty="0">
                <a:solidFill>
                  <a:srgbClr val="F7F7F7"/>
                </a:solidFill>
              </a:rPr>
              <a:t> </a:t>
            </a:r>
            <a:r>
              <a:rPr lang="en-US" b="1" dirty="0" err="1">
                <a:solidFill>
                  <a:srgbClr val="F7F7F7"/>
                </a:solidFill>
              </a:rPr>
              <a:t>tính</a:t>
            </a:r>
            <a:r>
              <a:rPr lang="en-US" b="1" dirty="0">
                <a:solidFill>
                  <a:srgbClr val="F7F7F7"/>
                </a:solidFill>
              </a:rPr>
              <a:t> </a:t>
            </a:r>
            <a:r>
              <a:rPr lang="en-US" b="1" dirty="0" err="1">
                <a:solidFill>
                  <a:srgbClr val="F7F7F7"/>
                </a:solidFill>
              </a:rPr>
              <a:t>liên</a:t>
            </a:r>
            <a:r>
              <a:rPr lang="en-US" b="1" dirty="0">
                <a:solidFill>
                  <a:srgbClr val="F7F7F7"/>
                </a:solidFill>
              </a:rPr>
              <a:t> </a:t>
            </a:r>
            <a:r>
              <a:rPr lang="en-US" b="1" dirty="0" err="1">
                <a:solidFill>
                  <a:srgbClr val="F7F7F7"/>
                </a:solidFill>
              </a:rPr>
              <a:t>quan</a:t>
            </a:r>
            <a:r>
              <a:rPr lang="en-US" b="1" dirty="0">
                <a:solidFill>
                  <a:srgbClr val="F7F7F7"/>
                </a:solidFill>
              </a:rPr>
              <a:t> </a:t>
            </a:r>
            <a:r>
              <a:rPr lang="en-US" b="1" dirty="0" err="1">
                <a:solidFill>
                  <a:srgbClr val="F7F7F7"/>
                </a:solidFill>
              </a:rPr>
              <a:t>cần</a:t>
            </a:r>
            <a:r>
              <a:rPr lang="en-US" b="1" dirty="0">
                <a:solidFill>
                  <a:srgbClr val="F7F7F7"/>
                </a:solidFill>
              </a:rPr>
              <a:t> </a:t>
            </a:r>
            <a:r>
              <a:rPr lang="en-US" b="1" dirty="0" err="1">
                <a:solidFill>
                  <a:srgbClr val="F7F7F7"/>
                </a:solidFill>
              </a:rPr>
              <a:t>sử</a:t>
            </a:r>
            <a:r>
              <a:rPr lang="en-US" b="1" dirty="0">
                <a:solidFill>
                  <a:srgbClr val="F7F7F7"/>
                </a:solidFill>
              </a:rPr>
              <a:t> </a:t>
            </a:r>
            <a:r>
              <a:rPr lang="en-US" b="1" dirty="0" err="1">
                <a:solidFill>
                  <a:srgbClr val="F7F7F7"/>
                </a:solidFill>
              </a:rPr>
              <a:t>dụng</a:t>
            </a:r>
            <a:r>
              <a:rPr lang="en-US" b="1" dirty="0">
                <a:solidFill>
                  <a:srgbClr val="F7F7F7"/>
                </a:solidFill>
              </a:rPr>
              <a:t> </a:t>
            </a:r>
            <a:r>
              <a:rPr lang="en-US" b="1" dirty="0" err="1">
                <a:solidFill>
                  <a:srgbClr val="F7F7F7"/>
                </a:solidFill>
              </a:rPr>
              <a:t>để</a:t>
            </a:r>
            <a:r>
              <a:rPr lang="en-US" b="1" dirty="0">
                <a:solidFill>
                  <a:srgbClr val="F7F7F7"/>
                </a:solidFill>
              </a:rPr>
              <a:t> </a:t>
            </a:r>
            <a:r>
              <a:rPr lang="en-US" b="1" dirty="0" err="1">
                <a:solidFill>
                  <a:srgbClr val="F7F7F7"/>
                </a:solidFill>
              </a:rPr>
              <a:t>tìm</a:t>
            </a:r>
            <a:r>
              <a:rPr lang="en-US" b="1" dirty="0">
                <a:solidFill>
                  <a:srgbClr val="F7F7F7"/>
                </a:solidFill>
              </a:rPr>
              <a:t> </a:t>
            </a:r>
            <a:r>
              <a:rPr lang="en-US" b="1" dirty="0" err="1">
                <a:solidFill>
                  <a:srgbClr val="F7F7F7"/>
                </a:solidFill>
              </a:rPr>
              <a:t>kiếm</a:t>
            </a:r>
            <a:r>
              <a:rPr lang="en-US" b="1" dirty="0">
                <a:solidFill>
                  <a:srgbClr val="F7F7F7"/>
                </a:solidFill>
              </a:rPr>
              <a:t>. </a:t>
            </a:r>
            <a:r>
              <a:rPr lang="en-US" b="1" dirty="0" err="1">
                <a:solidFill>
                  <a:srgbClr val="F7F7F7"/>
                </a:solidFill>
              </a:rPr>
              <a:t>Từ</a:t>
            </a:r>
            <a:r>
              <a:rPr lang="en-US" b="1" dirty="0">
                <a:solidFill>
                  <a:srgbClr val="F7F7F7"/>
                </a:solidFill>
              </a:rPr>
              <a:t> </a:t>
            </a:r>
            <a:r>
              <a:rPr lang="en-US" b="1" dirty="0" err="1">
                <a:solidFill>
                  <a:srgbClr val="F7F7F7"/>
                </a:solidFill>
              </a:rPr>
              <a:t>những</a:t>
            </a:r>
            <a:r>
              <a:rPr lang="en-US" b="1" dirty="0">
                <a:solidFill>
                  <a:srgbClr val="F7F7F7"/>
                </a:solidFill>
              </a:rPr>
              <a:t> </a:t>
            </a:r>
            <a:r>
              <a:rPr lang="en-US" b="1" dirty="0" err="1">
                <a:solidFill>
                  <a:srgbClr val="F7F7F7"/>
                </a:solidFill>
              </a:rPr>
              <a:t>đặc</a:t>
            </a:r>
            <a:r>
              <a:rPr lang="en-US" b="1" dirty="0">
                <a:solidFill>
                  <a:srgbClr val="F7F7F7"/>
                </a:solidFill>
              </a:rPr>
              <a:t> </a:t>
            </a:r>
            <a:r>
              <a:rPr lang="en-US" b="1" dirty="0" err="1">
                <a:solidFill>
                  <a:srgbClr val="F7F7F7"/>
                </a:solidFill>
              </a:rPr>
              <a:t>trưng</a:t>
            </a:r>
            <a:r>
              <a:rPr lang="en-US" b="1" dirty="0">
                <a:solidFill>
                  <a:srgbClr val="F7F7F7"/>
                </a:solidFill>
              </a:rPr>
              <a:t> </a:t>
            </a:r>
            <a:r>
              <a:rPr lang="en-US" b="1" dirty="0" err="1">
                <a:solidFill>
                  <a:srgbClr val="F7F7F7"/>
                </a:solidFill>
              </a:rPr>
              <a:t>chính</a:t>
            </a:r>
            <a:r>
              <a:rPr lang="en-US" b="1" dirty="0">
                <a:solidFill>
                  <a:srgbClr val="F7F7F7"/>
                </a:solidFill>
              </a:rPr>
              <a:t> </a:t>
            </a:r>
            <a:r>
              <a:rPr lang="en-US" b="1" dirty="0" err="1">
                <a:solidFill>
                  <a:srgbClr val="F7F7F7"/>
                </a:solidFill>
              </a:rPr>
              <a:t>để</a:t>
            </a:r>
            <a:r>
              <a:rPr lang="en-US" b="1" dirty="0">
                <a:solidFill>
                  <a:srgbClr val="F7F7F7"/>
                </a:solidFill>
              </a:rPr>
              <a:t> </a:t>
            </a:r>
            <a:r>
              <a:rPr lang="en-US" b="1" dirty="0" err="1">
                <a:solidFill>
                  <a:srgbClr val="F7F7F7"/>
                </a:solidFill>
              </a:rPr>
              <a:t>tìm</a:t>
            </a:r>
            <a:r>
              <a:rPr lang="en-US" b="1" dirty="0">
                <a:solidFill>
                  <a:srgbClr val="F7F7F7"/>
                </a:solidFill>
              </a:rPr>
              <a:t> ra </a:t>
            </a:r>
            <a:r>
              <a:rPr lang="en-US" b="1" dirty="0" err="1">
                <a:solidFill>
                  <a:srgbClr val="F7F7F7"/>
                </a:solidFill>
              </a:rPr>
              <a:t>ảnh</a:t>
            </a:r>
            <a:r>
              <a:rPr lang="en-US" b="1" dirty="0">
                <a:solidFill>
                  <a:srgbClr val="F7F7F7"/>
                </a:solidFill>
              </a:rPr>
              <a:t> </a:t>
            </a:r>
            <a:r>
              <a:rPr lang="en-US" b="1" dirty="0" err="1">
                <a:solidFill>
                  <a:srgbClr val="F7F7F7"/>
                </a:solidFill>
              </a:rPr>
              <a:t>có</a:t>
            </a:r>
            <a:r>
              <a:rPr lang="en-US" b="1" dirty="0">
                <a:solidFill>
                  <a:srgbClr val="F7F7F7"/>
                </a:solidFill>
              </a:rPr>
              <a:t> </a:t>
            </a:r>
            <a:r>
              <a:rPr lang="en-US" b="1" dirty="0" err="1">
                <a:solidFill>
                  <a:srgbClr val="F7F7F7"/>
                </a:solidFill>
              </a:rPr>
              <a:t>kết</a:t>
            </a:r>
            <a:r>
              <a:rPr lang="en-US" b="1" dirty="0">
                <a:solidFill>
                  <a:srgbClr val="F7F7F7"/>
                </a:solidFill>
              </a:rPr>
              <a:t> </a:t>
            </a:r>
            <a:r>
              <a:rPr lang="en-US" b="1" dirty="0" err="1">
                <a:solidFill>
                  <a:srgbClr val="F7F7F7"/>
                </a:solidFill>
              </a:rPr>
              <a:t>quả</a:t>
            </a:r>
            <a:r>
              <a:rPr lang="en-US" b="1" dirty="0">
                <a:solidFill>
                  <a:srgbClr val="F7F7F7"/>
                </a:solidFill>
              </a:rPr>
              <a:t> </a:t>
            </a:r>
            <a:r>
              <a:rPr lang="en-US" b="1" dirty="0" err="1">
                <a:solidFill>
                  <a:srgbClr val="F7F7F7"/>
                </a:solidFill>
              </a:rPr>
              <a:t>chính</a:t>
            </a:r>
            <a:r>
              <a:rPr lang="en-US" b="1" dirty="0">
                <a:solidFill>
                  <a:srgbClr val="F7F7F7"/>
                </a:solidFill>
              </a:rPr>
              <a:t> </a:t>
            </a:r>
            <a:r>
              <a:rPr lang="en-US" b="1" dirty="0" err="1">
                <a:solidFill>
                  <a:srgbClr val="F7F7F7"/>
                </a:solidFill>
              </a:rPr>
              <a:t>xác</a:t>
            </a:r>
            <a:r>
              <a:rPr lang="en-US" b="1" dirty="0">
                <a:solidFill>
                  <a:srgbClr val="F7F7F7"/>
                </a:solidFill>
              </a:rPr>
              <a:t> </a:t>
            </a:r>
            <a:r>
              <a:rPr lang="en-US" b="1" dirty="0" err="1">
                <a:solidFill>
                  <a:srgbClr val="F7F7F7"/>
                </a:solidFill>
              </a:rPr>
              <a:t>nhất</a:t>
            </a:r>
            <a:r>
              <a:rPr lang="en-US" b="1" dirty="0">
                <a:solidFill>
                  <a:srgbClr val="F7F7F7"/>
                </a:solidFill>
              </a:rPr>
              <a:t>.</a:t>
            </a:r>
          </a:p>
          <a:p>
            <a:pPr marL="342900" indent="-342900">
              <a:spcBef>
                <a:spcPts val="600"/>
              </a:spcBef>
              <a:spcAft>
                <a:spcPts val="600"/>
              </a:spcAft>
              <a:buFontTx/>
              <a:buChar char="-"/>
            </a:pPr>
            <a:endParaRPr lang="en-US" b="1" dirty="0">
              <a:solidFill>
                <a:srgbClr val="F7F7F7"/>
              </a:solidFill>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lang="en-US" sz="1200" b="1" dirty="0">
                <a:solidFill>
                  <a:srgbClr val="F7F7F7"/>
                </a:solidFill>
              </a:rPr>
              <a:t>4 </a:t>
            </a:r>
            <a:r>
              <a:rPr lang="en-US" sz="1200" b="1" dirty="0" err="1">
                <a:solidFill>
                  <a:srgbClr val="F7F7F7"/>
                </a:solidFill>
              </a:rPr>
              <a:t>trích</a:t>
            </a:r>
            <a:r>
              <a:rPr lang="en-US" sz="1200" b="1" dirty="0">
                <a:solidFill>
                  <a:srgbClr val="F7F7F7"/>
                </a:solidFill>
              </a:rPr>
              <a:t> </a:t>
            </a:r>
            <a:r>
              <a:rPr lang="en-US" sz="1200" b="1" dirty="0" err="1">
                <a:solidFill>
                  <a:srgbClr val="F7F7F7"/>
                </a:solidFill>
              </a:rPr>
              <a:t>xuất</a:t>
            </a:r>
            <a:r>
              <a:rPr lang="en-US" sz="1200" b="1" dirty="0">
                <a:solidFill>
                  <a:srgbClr val="F7F7F7"/>
                </a:solidFill>
              </a:rPr>
              <a:t> </a:t>
            </a:r>
            <a:r>
              <a:rPr lang="en-US" sz="1200" b="1" dirty="0" err="1">
                <a:solidFill>
                  <a:srgbClr val="F7F7F7"/>
                </a:solidFill>
              </a:rPr>
              <a:t>đặc</a:t>
            </a:r>
            <a:r>
              <a:rPr lang="en-US" sz="1200" b="1" dirty="0">
                <a:solidFill>
                  <a:srgbClr val="F7F7F7"/>
                </a:solidFill>
              </a:rPr>
              <a:t> </a:t>
            </a:r>
            <a:r>
              <a:rPr lang="en-US" sz="1200" b="1" dirty="0" err="1">
                <a:solidFill>
                  <a:srgbClr val="F7F7F7"/>
                </a:solidFill>
              </a:rPr>
              <a:t>trưng</a:t>
            </a:r>
            <a:r>
              <a:rPr lang="en-US" sz="1200" b="1" dirty="0">
                <a:solidFill>
                  <a:srgbClr val="F7F7F7"/>
                </a:solidFill>
              </a:rPr>
              <a:t>:</a:t>
            </a:r>
            <a:endParaRPr lang="vi-VN" sz="1200" b="1" dirty="0">
              <a:solidFill>
                <a:srgbClr val="F7F7F7"/>
              </a:solidFill>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màu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sắc</a:t>
            </a:r>
            <a:r>
              <a:rPr lang="en-US" b="1" dirty="0">
                <a:solidFill>
                  <a:srgbClr val="F7F7F7"/>
                </a:solidFill>
                <a:latin typeface="Calibri (Body)"/>
                <a:cs typeface="Calibri" panose="020F0502020204030204" pitchFamily="34" charset="0"/>
              </a:rPr>
              <a:t>: </a:t>
            </a:r>
          </a:p>
          <a:p>
            <a:pPr marL="342900" indent="-342900">
              <a:spcBef>
                <a:spcPts val="600"/>
              </a:spcBef>
              <a:spcAft>
                <a:spcPts val="600"/>
              </a:spcAft>
              <a:buFontTx/>
              <a:buChar char="-"/>
            </a:pPr>
            <a:endParaRPr lang="en-US" b="1" dirty="0">
              <a:solidFill>
                <a:srgbClr val="F7F7F7"/>
              </a:solidFill>
              <a:latin typeface="Calibri (Body)"/>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kết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cấu</a:t>
            </a:r>
            <a:r>
              <a:rPr lang="en-US" b="1" dirty="0">
                <a:solidFill>
                  <a:srgbClr val="F7F7F7"/>
                </a:solidFill>
                <a:latin typeface="Calibri (Body)"/>
                <a:cs typeface="Calibri" panose="020F0502020204030204" pitchFamily="34" charset="0"/>
              </a:rPr>
              <a:t>:</a:t>
            </a:r>
          </a:p>
          <a:p>
            <a:pPr marL="342900" indent="-342900">
              <a:spcBef>
                <a:spcPts val="600"/>
              </a:spcBef>
              <a:spcAft>
                <a:spcPts val="600"/>
              </a:spcAft>
              <a:buFontTx/>
              <a:buChar char="-"/>
            </a:pPr>
            <a:endParaRPr lang="en-US" b="1" dirty="0">
              <a:solidFill>
                <a:srgbClr val="F7F7F7"/>
              </a:solidFill>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hình</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dáng</a:t>
            </a:r>
            <a:r>
              <a:rPr lang="en-US" b="1" dirty="0">
                <a:solidFill>
                  <a:srgbClr val="F7F7F7"/>
                </a:solidFill>
                <a:latin typeface="Calibri (Body)"/>
                <a:cs typeface="Calibri" panose="020F0502020204030204" pitchFamily="34" charset="0"/>
              </a:rPr>
              <a:t>:</a:t>
            </a:r>
          </a:p>
          <a:p>
            <a:pPr marL="342900" indent="-342900">
              <a:spcBef>
                <a:spcPts val="600"/>
              </a:spcBef>
              <a:spcAft>
                <a:spcPts val="600"/>
              </a:spcAft>
              <a:buFontTx/>
              <a:buChar char="-"/>
            </a:pPr>
            <a:endParaRPr lang="en-US" b="1" dirty="0">
              <a:solidFill>
                <a:srgbClr val="F7F7F7"/>
              </a:solidFill>
              <a:latin typeface="Calibri (Body)"/>
              <a:cs typeface="Calibri" panose="020F0502020204030204" pitchFamily="34" charset="0"/>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sâu</a:t>
            </a:r>
            <a:r>
              <a:rPr lang="en-US" b="1" dirty="0">
                <a:solidFill>
                  <a:srgbClr val="F7F7F7"/>
                </a:solidFill>
                <a:latin typeface="Calibri (Body)"/>
                <a:cs typeface="Calibri" panose="020F0502020204030204" pitchFamily="34" charset="0"/>
              </a:rPr>
              <a:t>: </a:t>
            </a:r>
            <a:endParaRPr lang="en-US" b="1" dirty="0">
              <a:solidFill>
                <a:srgbClr val="F7F7F7"/>
              </a:solidFill>
            </a:endParaRPr>
          </a:p>
          <a:p>
            <a:pPr marL="0" indent="0">
              <a:spcBef>
                <a:spcPts val="600"/>
              </a:spcBef>
              <a:spcAft>
                <a:spcPts val="600"/>
              </a:spcAft>
              <a:buFontTx/>
              <a:buNone/>
            </a:pPr>
            <a:endParaRPr lang="en-US" b="1" dirty="0">
              <a:solidFill>
                <a:srgbClr val="F7F7F7"/>
              </a:solidFill>
            </a:endParaRPr>
          </a:p>
        </p:txBody>
      </p:sp>
      <p:sp>
        <p:nvSpPr>
          <p:cNvPr id="4" name="Slide Number Placeholder 3"/>
          <p:cNvSpPr>
            <a:spLocks noGrp="1"/>
          </p:cNvSpPr>
          <p:nvPr>
            <p:ph type="sldNum" sz="quarter" idx="5"/>
          </p:nvPr>
        </p:nvSpPr>
        <p:spPr/>
        <p:txBody>
          <a:bodyPr/>
          <a:lstStyle/>
          <a:p>
            <a:fld id="{5FCCF7D5-87F1-406D-BCF0-DCBFB72BF796}" type="slidenum">
              <a:rPr lang="en-US" smtClean="0"/>
              <a:t>16</a:t>
            </a:fld>
            <a:endParaRPr lang="en-US"/>
          </a:p>
        </p:txBody>
      </p:sp>
    </p:spTree>
    <p:extLst>
      <p:ext uri="{BB962C8B-B14F-4D97-AF65-F5344CB8AC3E}">
        <p14:creationId xmlns:p14="http://schemas.microsoft.com/office/powerpoint/2010/main" val="1604495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err="1">
                <a:solidFill>
                  <a:srgbClr val="F7F7F7"/>
                </a:solidFill>
              </a:rPr>
              <a:t>Trích</a:t>
            </a:r>
            <a:r>
              <a:rPr lang="en-US" sz="1200" b="1" dirty="0">
                <a:solidFill>
                  <a:srgbClr val="F7F7F7"/>
                </a:solidFill>
              </a:rPr>
              <a:t> </a:t>
            </a:r>
            <a:r>
              <a:rPr lang="en-US" sz="1200" b="1" dirty="0" err="1">
                <a:solidFill>
                  <a:srgbClr val="F7F7F7"/>
                </a:solidFill>
              </a:rPr>
              <a:t>xuất</a:t>
            </a:r>
            <a:r>
              <a:rPr lang="en-US" sz="1200" b="1" dirty="0">
                <a:solidFill>
                  <a:srgbClr val="F7F7F7"/>
                </a:solidFill>
              </a:rPr>
              <a:t> </a:t>
            </a:r>
            <a:r>
              <a:rPr lang="en-US" sz="1200" b="1" dirty="0" err="1">
                <a:solidFill>
                  <a:srgbClr val="F7F7F7"/>
                </a:solidFill>
              </a:rPr>
              <a:t>đặc</a:t>
            </a:r>
            <a:r>
              <a:rPr lang="en-US" sz="1200" b="1" dirty="0">
                <a:solidFill>
                  <a:srgbClr val="F7F7F7"/>
                </a:solidFill>
              </a:rPr>
              <a:t> </a:t>
            </a:r>
            <a:r>
              <a:rPr lang="en-US" sz="1200" b="1" dirty="0" err="1">
                <a:solidFill>
                  <a:srgbClr val="F7F7F7"/>
                </a:solidFill>
              </a:rPr>
              <a:t>trưng</a:t>
            </a:r>
            <a:r>
              <a:rPr lang="en-US" sz="1200" b="1" dirty="0">
                <a:solidFill>
                  <a:srgbClr val="F7F7F7"/>
                </a:solidFill>
              </a:rPr>
              <a:t> </a:t>
            </a:r>
            <a:r>
              <a:rPr lang="en-US" sz="1200" b="1" dirty="0" err="1">
                <a:solidFill>
                  <a:srgbClr val="F7F7F7"/>
                </a:solidFill>
              </a:rPr>
              <a:t>là</a:t>
            </a:r>
            <a:r>
              <a:rPr lang="en-US" sz="1200" b="1" dirty="0">
                <a:solidFill>
                  <a:srgbClr val="F7F7F7"/>
                </a:solidFill>
              </a:rPr>
              <a:t> </a:t>
            </a:r>
            <a:r>
              <a:rPr lang="en-US" sz="1200" b="1" dirty="0" err="1">
                <a:solidFill>
                  <a:srgbClr val="F7F7F7"/>
                </a:solidFill>
              </a:rPr>
              <a:t>gì</a:t>
            </a:r>
            <a:r>
              <a:rPr lang="en-US" sz="1200" b="1" dirty="0">
                <a:solidFill>
                  <a:srgbClr val="F7F7F7"/>
                </a:solidFill>
              </a:rPr>
              <a:t>?</a:t>
            </a:r>
            <a:endParaRPr lang="vi-VN" sz="1200" b="1" dirty="0">
              <a:solidFill>
                <a:srgbClr val="F7F7F7"/>
              </a:solidFill>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Là</a:t>
            </a:r>
            <a:r>
              <a:rPr lang="en-US" b="1" dirty="0">
                <a:solidFill>
                  <a:schemeClr val="bg1"/>
                </a:solidFill>
                <a:latin typeface="Calibri (Body)"/>
                <a:cs typeface="Calibri" panose="020F0502020204030204" pitchFamily="34" charset="0"/>
              </a:rPr>
              <a:t> C</a:t>
            </a:r>
            <a:r>
              <a:rPr lang="vi-VN" b="1" dirty="0">
                <a:solidFill>
                  <a:schemeClr val="bg1"/>
                </a:solidFill>
                <a:latin typeface="Calibri (Body)"/>
                <a:cs typeface="Calibri" panose="020F0502020204030204" pitchFamily="34" charset="0"/>
              </a:rPr>
              <a:t>ơ sở </a:t>
            </a:r>
            <a:r>
              <a:rPr lang="en-US" b="1" dirty="0" err="1">
                <a:solidFill>
                  <a:schemeClr val="bg1"/>
                </a:solidFill>
                <a:latin typeface="Calibri (Body)"/>
                <a:cs typeface="Calibri" panose="020F0502020204030204" pitchFamily="34" charset="0"/>
              </a:rPr>
              <a:t>quan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trọng</a:t>
            </a:r>
            <a:r>
              <a:rPr lang="en-US" b="1" dirty="0">
                <a:solidFill>
                  <a:schemeClr val="bg1"/>
                </a:solidFill>
                <a:latin typeface="Calibri (Body)"/>
                <a:cs typeface="Calibri" panose="020F0502020204030204" pitchFamily="34" charset="0"/>
              </a:rPr>
              <a:t> </a:t>
            </a:r>
            <a:r>
              <a:rPr lang="vi-VN" b="1" dirty="0">
                <a:solidFill>
                  <a:schemeClr val="bg1"/>
                </a:solidFill>
                <a:latin typeface="Calibri (Body)"/>
                <a:cs typeface="Calibri" panose="020F0502020204030204" pitchFamily="34" charset="0"/>
              </a:rPr>
              <a:t>của tra cứu ảnh dựa vào nội dung</a:t>
            </a:r>
            <a:r>
              <a:rPr lang="en-US" b="1" dirty="0">
                <a:solidFill>
                  <a:srgbClr val="F7F7F7"/>
                </a:solidFill>
                <a:latin typeface="Calibri (Body)"/>
              </a:rPr>
              <a:t>.</a:t>
            </a:r>
          </a:p>
          <a:p>
            <a:pPr marL="342900" indent="-342900">
              <a:spcBef>
                <a:spcPts val="600"/>
              </a:spcBef>
              <a:spcAft>
                <a:spcPts val="600"/>
              </a:spcAft>
              <a:buFontTx/>
              <a:buChar char="-"/>
            </a:pPr>
            <a:r>
              <a:rPr lang="en-US" b="1" dirty="0" err="1">
                <a:solidFill>
                  <a:srgbClr val="F7F7F7"/>
                </a:solidFill>
              </a:rPr>
              <a:t>Lọc</a:t>
            </a:r>
            <a:r>
              <a:rPr lang="en-US" b="1" dirty="0">
                <a:solidFill>
                  <a:srgbClr val="F7F7F7"/>
                </a:solidFill>
              </a:rPr>
              <a:t> ra </a:t>
            </a:r>
            <a:r>
              <a:rPr lang="en-US" b="1" dirty="0" err="1">
                <a:solidFill>
                  <a:srgbClr val="F7F7F7"/>
                </a:solidFill>
              </a:rPr>
              <a:t>các</a:t>
            </a:r>
            <a:r>
              <a:rPr lang="en-US" b="1" dirty="0">
                <a:solidFill>
                  <a:srgbClr val="F7F7F7"/>
                </a:solidFill>
              </a:rPr>
              <a:t> </a:t>
            </a:r>
            <a:r>
              <a:rPr lang="en-US" b="1" dirty="0" err="1">
                <a:solidFill>
                  <a:srgbClr val="F7F7F7"/>
                </a:solidFill>
              </a:rPr>
              <a:t>tập</a:t>
            </a:r>
            <a:r>
              <a:rPr lang="en-US" b="1" dirty="0">
                <a:solidFill>
                  <a:srgbClr val="F7F7F7"/>
                </a:solidFill>
              </a:rPr>
              <a:t> con </a:t>
            </a:r>
            <a:r>
              <a:rPr lang="en-US" b="1" dirty="0" err="1">
                <a:solidFill>
                  <a:srgbClr val="F7F7F7"/>
                </a:solidFill>
              </a:rPr>
              <a:t>chứa</a:t>
            </a:r>
            <a:r>
              <a:rPr lang="en-US" b="1" dirty="0">
                <a:solidFill>
                  <a:srgbClr val="F7F7F7"/>
                </a:solidFill>
              </a:rPr>
              <a:t> </a:t>
            </a:r>
            <a:r>
              <a:rPr lang="en-US" b="1" dirty="0" err="1">
                <a:solidFill>
                  <a:srgbClr val="F7F7F7"/>
                </a:solidFill>
              </a:rPr>
              <a:t>các</a:t>
            </a:r>
            <a:r>
              <a:rPr lang="en-US" b="1" dirty="0">
                <a:solidFill>
                  <a:srgbClr val="F7F7F7"/>
                </a:solidFill>
              </a:rPr>
              <a:t> </a:t>
            </a:r>
            <a:r>
              <a:rPr lang="en-US" b="1" dirty="0" err="1">
                <a:solidFill>
                  <a:srgbClr val="F7F7F7"/>
                </a:solidFill>
              </a:rPr>
              <a:t>thuộc</a:t>
            </a:r>
            <a:r>
              <a:rPr lang="en-US" b="1" dirty="0">
                <a:solidFill>
                  <a:srgbClr val="F7F7F7"/>
                </a:solidFill>
              </a:rPr>
              <a:t> </a:t>
            </a:r>
            <a:r>
              <a:rPr lang="en-US" b="1" dirty="0" err="1">
                <a:solidFill>
                  <a:srgbClr val="F7F7F7"/>
                </a:solidFill>
              </a:rPr>
              <a:t>tính</a:t>
            </a:r>
            <a:r>
              <a:rPr lang="en-US" b="1" dirty="0">
                <a:solidFill>
                  <a:srgbClr val="F7F7F7"/>
                </a:solidFill>
              </a:rPr>
              <a:t> </a:t>
            </a:r>
            <a:r>
              <a:rPr lang="en-US" b="1" dirty="0" err="1">
                <a:solidFill>
                  <a:srgbClr val="F7F7F7"/>
                </a:solidFill>
              </a:rPr>
              <a:t>liên</a:t>
            </a:r>
            <a:r>
              <a:rPr lang="en-US" b="1" dirty="0">
                <a:solidFill>
                  <a:srgbClr val="F7F7F7"/>
                </a:solidFill>
              </a:rPr>
              <a:t> </a:t>
            </a:r>
            <a:r>
              <a:rPr lang="en-US" b="1" dirty="0" err="1">
                <a:solidFill>
                  <a:srgbClr val="F7F7F7"/>
                </a:solidFill>
              </a:rPr>
              <a:t>quan</a:t>
            </a:r>
            <a:r>
              <a:rPr lang="en-US" b="1" dirty="0">
                <a:solidFill>
                  <a:srgbClr val="F7F7F7"/>
                </a:solidFill>
              </a:rPr>
              <a:t> </a:t>
            </a:r>
            <a:r>
              <a:rPr lang="en-US" b="1" dirty="0" err="1">
                <a:solidFill>
                  <a:srgbClr val="F7F7F7"/>
                </a:solidFill>
              </a:rPr>
              <a:t>cần</a:t>
            </a:r>
            <a:r>
              <a:rPr lang="en-US" b="1" dirty="0">
                <a:solidFill>
                  <a:srgbClr val="F7F7F7"/>
                </a:solidFill>
              </a:rPr>
              <a:t> </a:t>
            </a:r>
            <a:r>
              <a:rPr lang="en-US" b="1" dirty="0" err="1">
                <a:solidFill>
                  <a:srgbClr val="F7F7F7"/>
                </a:solidFill>
              </a:rPr>
              <a:t>sử</a:t>
            </a:r>
            <a:r>
              <a:rPr lang="en-US" b="1" dirty="0">
                <a:solidFill>
                  <a:srgbClr val="F7F7F7"/>
                </a:solidFill>
              </a:rPr>
              <a:t> </a:t>
            </a:r>
            <a:r>
              <a:rPr lang="en-US" b="1" dirty="0" err="1">
                <a:solidFill>
                  <a:srgbClr val="F7F7F7"/>
                </a:solidFill>
              </a:rPr>
              <a:t>dụng</a:t>
            </a:r>
            <a:r>
              <a:rPr lang="en-US" b="1" dirty="0">
                <a:solidFill>
                  <a:srgbClr val="F7F7F7"/>
                </a:solidFill>
              </a:rPr>
              <a:t> </a:t>
            </a:r>
            <a:r>
              <a:rPr lang="en-US" b="1" dirty="0" err="1">
                <a:solidFill>
                  <a:srgbClr val="F7F7F7"/>
                </a:solidFill>
              </a:rPr>
              <a:t>để</a:t>
            </a:r>
            <a:r>
              <a:rPr lang="en-US" b="1" dirty="0">
                <a:solidFill>
                  <a:srgbClr val="F7F7F7"/>
                </a:solidFill>
              </a:rPr>
              <a:t> </a:t>
            </a:r>
            <a:r>
              <a:rPr lang="en-US" b="1" dirty="0" err="1">
                <a:solidFill>
                  <a:srgbClr val="F7F7F7"/>
                </a:solidFill>
              </a:rPr>
              <a:t>tìm</a:t>
            </a:r>
            <a:r>
              <a:rPr lang="en-US" b="1" dirty="0">
                <a:solidFill>
                  <a:srgbClr val="F7F7F7"/>
                </a:solidFill>
              </a:rPr>
              <a:t> </a:t>
            </a:r>
            <a:r>
              <a:rPr lang="en-US" b="1" dirty="0" err="1">
                <a:solidFill>
                  <a:srgbClr val="F7F7F7"/>
                </a:solidFill>
              </a:rPr>
              <a:t>kiếm</a:t>
            </a:r>
            <a:r>
              <a:rPr lang="en-US" b="1" dirty="0">
                <a:solidFill>
                  <a:srgbClr val="F7F7F7"/>
                </a:solidFill>
              </a:rPr>
              <a:t>. </a:t>
            </a:r>
            <a:r>
              <a:rPr lang="en-US" b="1" dirty="0" err="1">
                <a:solidFill>
                  <a:srgbClr val="F7F7F7"/>
                </a:solidFill>
              </a:rPr>
              <a:t>Từ</a:t>
            </a:r>
            <a:r>
              <a:rPr lang="en-US" b="1" dirty="0">
                <a:solidFill>
                  <a:srgbClr val="F7F7F7"/>
                </a:solidFill>
              </a:rPr>
              <a:t> </a:t>
            </a:r>
            <a:r>
              <a:rPr lang="en-US" b="1" dirty="0" err="1">
                <a:solidFill>
                  <a:srgbClr val="F7F7F7"/>
                </a:solidFill>
              </a:rPr>
              <a:t>những</a:t>
            </a:r>
            <a:r>
              <a:rPr lang="en-US" b="1" dirty="0">
                <a:solidFill>
                  <a:srgbClr val="F7F7F7"/>
                </a:solidFill>
              </a:rPr>
              <a:t> </a:t>
            </a:r>
            <a:r>
              <a:rPr lang="en-US" b="1" dirty="0" err="1">
                <a:solidFill>
                  <a:srgbClr val="F7F7F7"/>
                </a:solidFill>
              </a:rPr>
              <a:t>đặc</a:t>
            </a:r>
            <a:r>
              <a:rPr lang="en-US" b="1" dirty="0">
                <a:solidFill>
                  <a:srgbClr val="F7F7F7"/>
                </a:solidFill>
              </a:rPr>
              <a:t> </a:t>
            </a:r>
            <a:r>
              <a:rPr lang="en-US" b="1" dirty="0" err="1">
                <a:solidFill>
                  <a:srgbClr val="F7F7F7"/>
                </a:solidFill>
              </a:rPr>
              <a:t>trưng</a:t>
            </a:r>
            <a:r>
              <a:rPr lang="en-US" b="1" dirty="0">
                <a:solidFill>
                  <a:srgbClr val="F7F7F7"/>
                </a:solidFill>
              </a:rPr>
              <a:t> </a:t>
            </a:r>
            <a:r>
              <a:rPr lang="en-US" b="1" dirty="0" err="1">
                <a:solidFill>
                  <a:srgbClr val="F7F7F7"/>
                </a:solidFill>
              </a:rPr>
              <a:t>chính</a:t>
            </a:r>
            <a:r>
              <a:rPr lang="en-US" b="1" dirty="0">
                <a:solidFill>
                  <a:srgbClr val="F7F7F7"/>
                </a:solidFill>
              </a:rPr>
              <a:t> </a:t>
            </a:r>
            <a:r>
              <a:rPr lang="en-US" b="1" dirty="0" err="1">
                <a:solidFill>
                  <a:srgbClr val="F7F7F7"/>
                </a:solidFill>
              </a:rPr>
              <a:t>để</a:t>
            </a:r>
            <a:r>
              <a:rPr lang="en-US" b="1" dirty="0">
                <a:solidFill>
                  <a:srgbClr val="F7F7F7"/>
                </a:solidFill>
              </a:rPr>
              <a:t> </a:t>
            </a:r>
            <a:r>
              <a:rPr lang="en-US" b="1" dirty="0" err="1">
                <a:solidFill>
                  <a:srgbClr val="F7F7F7"/>
                </a:solidFill>
              </a:rPr>
              <a:t>tìm</a:t>
            </a:r>
            <a:r>
              <a:rPr lang="en-US" b="1" dirty="0">
                <a:solidFill>
                  <a:srgbClr val="F7F7F7"/>
                </a:solidFill>
              </a:rPr>
              <a:t> ra </a:t>
            </a:r>
            <a:r>
              <a:rPr lang="en-US" b="1" dirty="0" err="1">
                <a:solidFill>
                  <a:srgbClr val="F7F7F7"/>
                </a:solidFill>
              </a:rPr>
              <a:t>ảnh</a:t>
            </a:r>
            <a:r>
              <a:rPr lang="en-US" b="1" dirty="0">
                <a:solidFill>
                  <a:srgbClr val="F7F7F7"/>
                </a:solidFill>
              </a:rPr>
              <a:t> </a:t>
            </a:r>
            <a:r>
              <a:rPr lang="en-US" b="1" dirty="0" err="1">
                <a:solidFill>
                  <a:srgbClr val="F7F7F7"/>
                </a:solidFill>
              </a:rPr>
              <a:t>có</a:t>
            </a:r>
            <a:r>
              <a:rPr lang="en-US" b="1" dirty="0">
                <a:solidFill>
                  <a:srgbClr val="F7F7F7"/>
                </a:solidFill>
              </a:rPr>
              <a:t> </a:t>
            </a:r>
            <a:r>
              <a:rPr lang="en-US" b="1" dirty="0" err="1">
                <a:solidFill>
                  <a:srgbClr val="F7F7F7"/>
                </a:solidFill>
              </a:rPr>
              <a:t>kết</a:t>
            </a:r>
            <a:r>
              <a:rPr lang="en-US" b="1" dirty="0">
                <a:solidFill>
                  <a:srgbClr val="F7F7F7"/>
                </a:solidFill>
              </a:rPr>
              <a:t> </a:t>
            </a:r>
            <a:r>
              <a:rPr lang="en-US" b="1" dirty="0" err="1">
                <a:solidFill>
                  <a:srgbClr val="F7F7F7"/>
                </a:solidFill>
              </a:rPr>
              <a:t>quả</a:t>
            </a:r>
            <a:r>
              <a:rPr lang="en-US" b="1" dirty="0">
                <a:solidFill>
                  <a:srgbClr val="F7F7F7"/>
                </a:solidFill>
              </a:rPr>
              <a:t> </a:t>
            </a:r>
            <a:r>
              <a:rPr lang="en-US" b="1" dirty="0" err="1">
                <a:solidFill>
                  <a:srgbClr val="F7F7F7"/>
                </a:solidFill>
              </a:rPr>
              <a:t>chính</a:t>
            </a:r>
            <a:r>
              <a:rPr lang="en-US" b="1" dirty="0">
                <a:solidFill>
                  <a:srgbClr val="F7F7F7"/>
                </a:solidFill>
              </a:rPr>
              <a:t> </a:t>
            </a:r>
            <a:r>
              <a:rPr lang="en-US" b="1" dirty="0" err="1">
                <a:solidFill>
                  <a:srgbClr val="F7F7F7"/>
                </a:solidFill>
              </a:rPr>
              <a:t>xác</a:t>
            </a:r>
            <a:r>
              <a:rPr lang="en-US" b="1" dirty="0">
                <a:solidFill>
                  <a:srgbClr val="F7F7F7"/>
                </a:solidFill>
              </a:rPr>
              <a:t> </a:t>
            </a:r>
            <a:r>
              <a:rPr lang="en-US" b="1" dirty="0" err="1">
                <a:solidFill>
                  <a:srgbClr val="F7F7F7"/>
                </a:solidFill>
              </a:rPr>
              <a:t>nhất</a:t>
            </a:r>
            <a:r>
              <a:rPr lang="en-US" b="1" dirty="0">
                <a:solidFill>
                  <a:srgbClr val="F7F7F7"/>
                </a:solidFill>
              </a:rPr>
              <a:t>.</a:t>
            </a:r>
          </a:p>
          <a:p>
            <a:pPr marL="342900" indent="-342900">
              <a:spcBef>
                <a:spcPts val="600"/>
              </a:spcBef>
              <a:spcAft>
                <a:spcPts val="600"/>
              </a:spcAft>
              <a:buFontTx/>
              <a:buChar char="-"/>
            </a:pPr>
            <a:endParaRPr lang="en-US" b="1" dirty="0">
              <a:solidFill>
                <a:srgbClr val="F7F7F7"/>
              </a:solidFill>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lang="en-US" sz="1200" b="1" dirty="0">
                <a:solidFill>
                  <a:srgbClr val="F7F7F7"/>
                </a:solidFill>
              </a:rPr>
              <a:t>4 </a:t>
            </a:r>
            <a:r>
              <a:rPr lang="en-US" sz="1200" b="1" dirty="0" err="1">
                <a:solidFill>
                  <a:srgbClr val="F7F7F7"/>
                </a:solidFill>
              </a:rPr>
              <a:t>trích</a:t>
            </a:r>
            <a:r>
              <a:rPr lang="en-US" sz="1200" b="1" dirty="0">
                <a:solidFill>
                  <a:srgbClr val="F7F7F7"/>
                </a:solidFill>
              </a:rPr>
              <a:t> </a:t>
            </a:r>
            <a:r>
              <a:rPr lang="en-US" sz="1200" b="1" dirty="0" err="1">
                <a:solidFill>
                  <a:srgbClr val="F7F7F7"/>
                </a:solidFill>
              </a:rPr>
              <a:t>xuất</a:t>
            </a:r>
            <a:r>
              <a:rPr lang="en-US" sz="1200" b="1" dirty="0">
                <a:solidFill>
                  <a:srgbClr val="F7F7F7"/>
                </a:solidFill>
              </a:rPr>
              <a:t> </a:t>
            </a:r>
            <a:r>
              <a:rPr lang="en-US" sz="1200" b="1" dirty="0" err="1">
                <a:solidFill>
                  <a:srgbClr val="F7F7F7"/>
                </a:solidFill>
              </a:rPr>
              <a:t>đặc</a:t>
            </a:r>
            <a:r>
              <a:rPr lang="en-US" sz="1200" b="1" dirty="0">
                <a:solidFill>
                  <a:srgbClr val="F7F7F7"/>
                </a:solidFill>
              </a:rPr>
              <a:t> </a:t>
            </a:r>
            <a:r>
              <a:rPr lang="en-US" sz="1200" b="1" dirty="0" err="1">
                <a:solidFill>
                  <a:srgbClr val="F7F7F7"/>
                </a:solidFill>
              </a:rPr>
              <a:t>trưng</a:t>
            </a:r>
            <a:r>
              <a:rPr lang="en-US" sz="1200" b="1" dirty="0">
                <a:solidFill>
                  <a:srgbClr val="F7F7F7"/>
                </a:solidFill>
              </a:rPr>
              <a:t>:</a:t>
            </a:r>
            <a:endParaRPr lang="vi-VN" sz="1200" b="1" dirty="0">
              <a:solidFill>
                <a:srgbClr val="F7F7F7"/>
              </a:solidFill>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màu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sắc</a:t>
            </a:r>
            <a:r>
              <a:rPr lang="en-US" b="1" dirty="0">
                <a:solidFill>
                  <a:srgbClr val="F7F7F7"/>
                </a:solidFill>
                <a:latin typeface="Calibri (Body)"/>
                <a:cs typeface="Calibri" panose="020F0502020204030204" pitchFamily="34" charset="0"/>
              </a:rPr>
              <a:t>: </a:t>
            </a:r>
          </a:p>
          <a:p>
            <a:pPr marL="342900" indent="-342900">
              <a:spcBef>
                <a:spcPts val="600"/>
              </a:spcBef>
              <a:spcAft>
                <a:spcPts val="600"/>
              </a:spcAft>
              <a:buFontTx/>
              <a:buChar char="-"/>
            </a:pPr>
            <a:endParaRPr lang="en-US" b="1" dirty="0">
              <a:solidFill>
                <a:srgbClr val="F7F7F7"/>
              </a:solidFill>
              <a:latin typeface="Calibri (Body)"/>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kết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cấu</a:t>
            </a:r>
            <a:r>
              <a:rPr lang="en-US" b="1" dirty="0">
                <a:solidFill>
                  <a:srgbClr val="F7F7F7"/>
                </a:solidFill>
                <a:latin typeface="Calibri (Body)"/>
                <a:cs typeface="Calibri" panose="020F0502020204030204" pitchFamily="34" charset="0"/>
              </a:rPr>
              <a:t>:</a:t>
            </a:r>
          </a:p>
          <a:p>
            <a:pPr marL="342900" indent="-342900">
              <a:spcBef>
                <a:spcPts val="600"/>
              </a:spcBef>
              <a:spcAft>
                <a:spcPts val="600"/>
              </a:spcAft>
              <a:buFontTx/>
              <a:buChar char="-"/>
            </a:pPr>
            <a:endParaRPr lang="en-US" b="1" dirty="0">
              <a:solidFill>
                <a:srgbClr val="F7F7F7"/>
              </a:solidFill>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hình</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dáng</a:t>
            </a:r>
            <a:r>
              <a:rPr lang="en-US" b="1" dirty="0">
                <a:solidFill>
                  <a:srgbClr val="F7F7F7"/>
                </a:solidFill>
                <a:latin typeface="Calibri (Body)"/>
                <a:cs typeface="Calibri" panose="020F0502020204030204" pitchFamily="34" charset="0"/>
              </a:rPr>
              <a:t>:</a:t>
            </a:r>
          </a:p>
          <a:p>
            <a:pPr marL="342900" indent="-342900">
              <a:spcBef>
                <a:spcPts val="600"/>
              </a:spcBef>
              <a:spcAft>
                <a:spcPts val="600"/>
              </a:spcAft>
              <a:buFontTx/>
              <a:buChar char="-"/>
            </a:pPr>
            <a:endParaRPr lang="en-US" b="1" dirty="0">
              <a:solidFill>
                <a:srgbClr val="F7F7F7"/>
              </a:solidFill>
              <a:latin typeface="Calibri (Body)"/>
              <a:cs typeface="Calibri" panose="020F0502020204030204" pitchFamily="34" charset="0"/>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sâu</a:t>
            </a:r>
            <a:r>
              <a:rPr lang="en-US" b="1" dirty="0">
                <a:solidFill>
                  <a:srgbClr val="F7F7F7"/>
                </a:solidFill>
                <a:latin typeface="Calibri (Body)"/>
                <a:cs typeface="Calibri" panose="020F0502020204030204" pitchFamily="34" charset="0"/>
              </a:rPr>
              <a:t>: </a:t>
            </a:r>
            <a:endParaRPr lang="en-US" b="1" dirty="0">
              <a:solidFill>
                <a:srgbClr val="F7F7F7"/>
              </a:solidFill>
            </a:endParaRPr>
          </a:p>
          <a:p>
            <a:pPr marL="0" indent="0">
              <a:spcBef>
                <a:spcPts val="600"/>
              </a:spcBef>
              <a:spcAft>
                <a:spcPts val="600"/>
              </a:spcAft>
              <a:buFontTx/>
              <a:buNone/>
            </a:pPr>
            <a:endParaRPr lang="en-US" b="1" dirty="0">
              <a:solidFill>
                <a:srgbClr val="F7F7F7"/>
              </a:solidFill>
            </a:endParaRPr>
          </a:p>
        </p:txBody>
      </p:sp>
      <p:sp>
        <p:nvSpPr>
          <p:cNvPr id="4" name="Slide Number Placeholder 3"/>
          <p:cNvSpPr>
            <a:spLocks noGrp="1"/>
          </p:cNvSpPr>
          <p:nvPr>
            <p:ph type="sldNum" sz="quarter" idx="5"/>
          </p:nvPr>
        </p:nvSpPr>
        <p:spPr/>
        <p:txBody>
          <a:bodyPr/>
          <a:lstStyle/>
          <a:p>
            <a:fld id="{5FCCF7D5-87F1-406D-BCF0-DCBFB72BF796}" type="slidenum">
              <a:rPr lang="en-US" smtClean="0"/>
              <a:t>17</a:t>
            </a:fld>
            <a:endParaRPr lang="en-US"/>
          </a:p>
        </p:txBody>
      </p:sp>
    </p:spTree>
    <p:extLst>
      <p:ext uri="{BB962C8B-B14F-4D97-AF65-F5344CB8AC3E}">
        <p14:creationId xmlns:p14="http://schemas.microsoft.com/office/powerpoint/2010/main" val="2210636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600"/>
              </a:spcAft>
              <a:buFontTx/>
              <a:buNone/>
            </a:pPr>
            <a:r>
              <a:rPr lang="en-US" b="1" dirty="0">
                <a:solidFill>
                  <a:srgbClr val="F7F7F7"/>
                </a:solidFill>
              </a:rPr>
              <a:t>8 </a:t>
            </a:r>
            <a:r>
              <a:rPr lang="en-US" b="1" dirty="0" err="1">
                <a:solidFill>
                  <a:srgbClr val="F7F7F7"/>
                </a:solidFill>
              </a:rPr>
              <a:t>góc</a:t>
            </a:r>
            <a:r>
              <a:rPr lang="en-US" b="1" dirty="0">
                <a:solidFill>
                  <a:srgbClr val="F7F7F7"/>
                </a:solidFill>
              </a:rPr>
              <a:t> </a:t>
            </a:r>
            <a:r>
              <a:rPr lang="en-US" b="1" dirty="0" err="1">
                <a:solidFill>
                  <a:srgbClr val="F7F7F7"/>
                </a:solidFill>
              </a:rPr>
              <a:t>giống</a:t>
            </a:r>
            <a:r>
              <a:rPr lang="en-US" b="1" dirty="0">
                <a:solidFill>
                  <a:srgbClr val="F7F7F7"/>
                </a:solidFill>
              </a:rPr>
              <a:t> </a:t>
            </a:r>
            <a:r>
              <a:rPr lang="en-US" b="1" dirty="0" err="1">
                <a:solidFill>
                  <a:srgbClr val="F7F7F7"/>
                </a:solidFill>
              </a:rPr>
              <a:t>glcm</a:t>
            </a:r>
            <a:r>
              <a:rPr lang="en-US" b="1" dirty="0">
                <a:solidFill>
                  <a:srgbClr val="F7F7F7"/>
                </a:solidFill>
              </a:rPr>
              <a:t>: 0 -&gt; 315 </a:t>
            </a:r>
            <a:r>
              <a:rPr lang="en-US" b="1" dirty="0" err="1">
                <a:solidFill>
                  <a:srgbClr val="F7F7F7"/>
                </a:solidFill>
              </a:rPr>
              <a:t>độ</a:t>
            </a:r>
            <a:endParaRPr lang="en-US" b="1" dirty="0">
              <a:solidFill>
                <a:srgbClr val="F7F7F7"/>
              </a:solidFill>
            </a:endParaRPr>
          </a:p>
          <a:p>
            <a:pPr marL="0" indent="0">
              <a:spcBef>
                <a:spcPts val="600"/>
              </a:spcBef>
              <a:spcAft>
                <a:spcPts val="600"/>
              </a:spcAft>
              <a:buFontTx/>
              <a:buNone/>
            </a:pPr>
            <a:r>
              <a:rPr lang="en-US" b="1" dirty="0">
                <a:solidFill>
                  <a:srgbClr val="F7F7F7"/>
                </a:solidFill>
              </a:rPr>
              <a:t>- 128 * 48 </a:t>
            </a:r>
            <a:r>
              <a:rPr lang="en-US" b="1" dirty="0" err="1">
                <a:solidFill>
                  <a:srgbClr val="F7F7F7"/>
                </a:solidFill>
              </a:rPr>
              <a:t>là</a:t>
            </a:r>
            <a:r>
              <a:rPr lang="en-US" b="1" dirty="0">
                <a:solidFill>
                  <a:srgbClr val="F7F7F7"/>
                </a:solidFill>
              </a:rPr>
              <a:t> </a:t>
            </a:r>
            <a:r>
              <a:rPr lang="en-US" b="1" dirty="0" err="1">
                <a:solidFill>
                  <a:srgbClr val="F7F7F7"/>
                </a:solidFill>
              </a:rPr>
              <a:t>tỷ</a:t>
            </a:r>
            <a:r>
              <a:rPr lang="en-US" b="1" dirty="0">
                <a:solidFill>
                  <a:srgbClr val="F7F7F7"/>
                </a:solidFill>
              </a:rPr>
              <a:t> </a:t>
            </a:r>
            <a:r>
              <a:rPr lang="en-US" b="1" dirty="0" err="1">
                <a:solidFill>
                  <a:srgbClr val="F7F7F7"/>
                </a:solidFill>
              </a:rPr>
              <a:t>lệ</a:t>
            </a:r>
            <a:r>
              <a:rPr lang="en-US" b="1" dirty="0">
                <a:solidFill>
                  <a:srgbClr val="F7F7F7"/>
                </a:solidFill>
              </a:rPr>
              <a:t> </a:t>
            </a:r>
            <a:r>
              <a:rPr lang="en-US" b="1" dirty="0" err="1">
                <a:solidFill>
                  <a:srgbClr val="F7F7F7"/>
                </a:solidFill>
              </a:rPr>
              <a:t>ảnh</a:t>
            </a:r>
            <a:endParaRPr lang="en-US" b="1" dirty="0">
              <a:solidFill>
                <a:srgbClr val="F7F7F7"/>
              </a:solidFill>
            </a:endParaRPr>
          </a:p>
        </p:txBody>
      </p:sp>
      <p:sp>
        <p:nvSpPr>
          <p:cNvPr id="4" name="Slide Number Placeholder 3"/>
          <p:cNvSpPr>
            <a:spLocks noGrp="1"/>
          </p:cNvSpPr>
          <p:nvPr>
            <p:ph type="sldNum" sz="quarter" idx="5"/>
          </p:nvPr>
        </p:nvSpPr>
        <p:spPr/>
        <p:txBody>
          <a:bodyPr/>
          <a:lstStyle/>
          <a:p>
            <a:fld id="{5FCCF7D5-87F1-406D-BCF0-DCBFB72BF796}" type="slidenum">
              <a:rPr lang="en-US" smtClean="0"/>
              <a:t>18</a:t>
            </a:fld>
            <a:endParaRPr lang="en-US"/>
          </a:p>
        </p:txBody>
      </p:sp>
    </p:spTree>
    <p:extLst>
      <p:ext uri="{BB962C8B-B14F-4D97-AF65-F5344CB8AC3E}">
        <p14:creationId xmlns:p14="http://schemas.microsoft.com/office/powerpoint/2010/main" val="1415662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spcBef>
                <a:spcPts val="600"/>
              </a:spcBef>
              <a:spcAft>
                <a:spcPts val="600"/>
              </a:spcAft>
              <a:buFontTx/>
              <a:buChar char="-"/>
            </a:pPr>
            <a:r>
              <a:rPr lang="en-US" b="1" dirty="0">
                <a:solidFill>
                  <a:srgbClr val="F7F7F7"/>
                </a:solidFill>
              </a:rPr>
              <a:t>Edge:</a:t>
            </a:r>
          </a:p>
          <a:p>
            <a:pPr marL="0" indent="0">
              <a:spcBef>
                <a:spcPts val="600"/>
              </a:spcBef>
              <a:spcAft>
                <a:spcPts val="600"/>
              </a:spcAft>
              <a:buFontTx/>
              <a:buNone/>
            </a:pPr>
            <a:endParaRPr lang="en-US" b="1" dirty="0">
              <a:solidFill>
                <a:srgbClr val="F7F7F7"/>
              </a:solidFill>
            </a:endParaRPr>
          </a:p>
          <a:p>
            <a:pPr marL="0" indent="0">
              <a:spcBef>
                <a:spcPts val="600"/>
              </a:spcBef>
              <a:spcAft>
                <a:spcPts val="600"/>
              </a:spcAft>
              <a:buFontTx/>
              <a:buNone/>
            </a:pPr>
            <a:endParaRPr lang="en-US" b="1" dirty="0">
              <a:solidFill>
                <a:srgbClr val="F7F7F7"/>
              </a:solidFill>
            </a:endParaRPr>
          </a:p>
          <a:p>
            <a:pPr marL="171450" indent="-171450">
              <a:spcBef>
                <a:spcPts val="600"/>
              </a:spcBef>
              <a:spcAft>
                <a:spcPts val="600"/>
              </a:spcAft>
              <a:buFontTx/>
              <a:buChar char="-"/>
            </a:pPr>
            <a:r>
              <a:rPr lang="en-US" b="1" dirty="0">
                <a:solidFill>
                  <a:srgbClr val="F7F7F7"/>
                </a:solidFill>
              </a:rPr>
              <a:t>HOG:</a:t>
            </a:r>
          </a:p>
          <a:p>
            <a:pPr marL="0" indent="0">
              <a:spcBef>
                <a:spcPts val="600"/>
              </a:spcBef>
              <a:spcAft>
                <a:spcPts val="600"/>
              </a:spcAft>
              <a:buFontTx/>
              <a:buNone/>
            </a:pPr>
            <a:r>
              <a:rPr lang="vi-VN" b="0" i="0" dirty="0">
                <a:solidFill>
                  <a:srgbClr val="333333"/>
                </a:solidFill>
                <a:effectLst/>
                <a:latin typeface="Helvetica Neue"/>
              </a:rPr>
              <a:t>Thuật toán này sẽ tạo ra các bộ mô tả đặc trưng (feature descriptor) nhằm mục đích </a:t>
            </a:r>
            <a:r>
              <a:rPr lang="vi-VN" b="1" i="0" dirty="0">
                <a:solidFill>
                  <a:srgbClr val="333333"/>
                </a:solidFill>
                <a:effectLst/>
                <a:latin typeface="Helvetica Neue"/>
              </a:rPr>
              <a:t>phát hiện vật thể</a:t>
            </a:r>
            <a:r>
              <a:rPr lang="vi-VN" b="0" i="0" dirty="0">
                <a:solidFill>
                  <a:srgbClr val="333333"/>
                </a:solidFill>
                <a:effectLst/>
                <a:latin typeface="Helvetica Neue"/>
              </a:rPr>
              <a:t> (object detection). Từ một bức ảnh, ta sẽ lấy ra 2 ma trận quan trọng giúp lưu thông tin ảnh đó là độ lớn gradient (gradient magnitute) và phương của gradient (gradient orientation). Bằng cách kết hợp 2 thông tin này vào một biểu đồ phân phối histogram, trong đó độ lớn gradient được đếm theo các nhóm bins của phương gradient. Cuối cùng ta sẽ thu được véc tơ đặc trưng HOG đại diện cho histogram. Sơ khai là vậy, trên thực tế thuật toán còn hoạt động phức tạp hơn khi véc tơ HOG sẽ được tính trên từng vùng cụ bộ như mạng CNN và sau đó là phép chuẩn hóa cụ bộ để đồng nhất độ đo. Cuối cùng véc tơ HOG tổng hợp từ các véc tơ trên vùng cục bộ.</a:t>
            </a:r>
            <a:endParaRPr lang="en-US" b="0" i="0" dirty="0">
              <a:solidFill>
                <a:srgbClr val="333333"/>
              </a:solidFill>
              <a:effectLst/>
              <a:latin typeface="Helvetica Neue"/>
            </a:endParaRPr>
          </a:p>
          <a:p>
            <a:pPr marL="0" indent="0">
              <a:spcBef>
                <a:spcPts val="600"/>
              </a:spcBef>
              <a:spcAft>
                <a:spcPts val="600"/>
              </a:spcAft>
              <a:buFontTx/>
              <a:buNone/>
            </a:pPr>
            <a:endParaRPr lang="en-US" b="0" i="0" dirty="0">
              <a:solidFill>
                <a:srgbClr val="333333"/>
              </a:solidFill>
              <a:effectLst/>
              <a:latin typeface="Helvetica Neue"/>
            </a:endParaRPr>
          </a:p>
          <a:p>
            <a:pPr marL="0" indent="0">
              <a:spcBef>
                <a:spcPts val="600"/>
              </a:spcBef>
              <a:spcAft>
                <a:spcPts val="600"/>
              </a:spcAft>
              <a:buFontTx/>
              <a:buNone/>
            </a:pPr>
            <a:r>
              <a:rPr lang="vi-VN" b="0" i="0" dirty="0">
                <a:solidFill>
                  <a:srgbClr val="333333"/>
                </a:solidFill>
                <a:effectLst/>
                <a:latin typeface="Helvetica Neue"/>
              </a:rPr>
              <a:t>Điểm mấu chốt trong nguyên lý hoạt động của HOG đó là hình dạng của một vật thể cục bộ có thể được mô tả thông qua hai ma trận đó là ma trận độ lớn gradient (gradient magnitude) và ma trận phương gradient (gradient direction). Vậy 2 ma trận gradient trên được tạo ra như thế nào? Đầu tiên hình ảnh được chia thành 1 lưới ô vuông và trên đó chúng ta xác định rất nhiều các vùng cục bộ liền kề hoặc chồng lấn lên nhau. Các vùng này tương tự như những vùng hình ảnh cục bộ mà chúng ta tính tích chập trong thuật toán CNN. Một vùng cục bộ bao gồm nhiều ô cục bộ (trong thuật toán HOG là 4) có kích thước là 8x8 pixels. Sau đó, một biểu đồ histogram thống kê độ lớn gradient được tính toán trên mỗi ô cục bộ mà chúng ta sẽ tìm hiểu ở phần 2.1 cách thức tính. Bộ mô tả HOG (HOG descriptor) được tạo thành bằng cách nối liền (concatenate) 4 véc tơ histogram ứng với mỗi ô thành một véc tơ tổng hợp. Để cải thiện độ chính xác, mỗi giá trị của véc tơ histogram trên vùng cục bộ sẽ được chuẩn hóa theo norm chuẩn bậc 2 hoặc bậc 1 (cụ thể hơn sẽ giải thích mục 2.1 bên dưới). Phép chuẩn hóa này nhằm tạo ra sự bất biến tốt hơn đối với những thay đổi trong chiếu sáng và đổ bóng.</a:t>
            </a:r>
            <a:endParaRPr lang="en-US" b="1" dirty="0">
              <a:solidFill>
                <a:srgbClr val="F7F7F7"/>
              </a:solidFill>
            </a:endParaRPr>
          </a:p>
        </p:txBody>
      </p:sp>
      <p:sp>
        <p:nvSpPr>
          <p:cNvPr id="4" name="Slide Number Placeholder 3"/>
          <p:cNvSpPr>
            <a:spLocks noGrp="1"/>
          </p:cNvSpPr>
          <p:nvPr>
            <p:ph type="sldNum" sz="quarter" idx="5"/>
          </p:nvPr>
        </p:nvSpPr>
        <p:spPr/>
        <p:txBody>
          <a:bodyPr/>
          <a:lstStyle/>
          <a:p>
            <a:fld id="{5FCCF7D5-87F1-406D-BCF0-DCBFB72BF796}" type="slidenum">
              <a:rPr lang="en-US" smtClean="0"/>
              <a:t>19</a:t>
            </a:fld>
            <a:endParaRPr lang="en-US"/>
          </a:p>
        </p:txBody>
      </p:sp>
    </p:spTree>
    <p:extLst>
      <p:ext uri="{BB962C8B-B14F-4D97-AF65-F5344CB8AC3E}">
        <p14:creationId xmlns:p14="http://schemas.microsoft.com/office/powerpoint/2010/main" val="1467944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600"/>
              </a:spcBef>
              <a:spcAft>
                <a:spcPts val="600"/>
              </a:spcAft>
              <a:buFontTx/>
              <a:buNone/>
            </a:pPr>
            <a:r>
              <a:rPr lang="en-US" b="1" dirty="0">
                <a:solidFill>
                  <a:srgbClr val="F7F7F7"/>
                </a:solidFill>
              </a:rPr>
              <a:t>X </a:t>
            </a:r>
            <a:r>
              <a:rPr lang="en-US" b="1" dirty="0" err="1">
                <a:solidFill>
                  <a:srgbClr val="F7F7F7"/>
                </a:solidFill>
              </a:rPr>
              <a:t>là</a:t>
            </a:r>
            <a:r>
              <a:rPr lang="en-US" b="1" dirty="0">
                <a:solidFill>
                  <a:srgbClr val="F7F7F7"/>
                </a:solidFill>
              </a:rPr>
              <a:t> </a:t>
            </a:r>
            <a:r>
              <a:rPr lang="en-US" b="1" dirty="0" err="1">
                <a:solidFill>
                  <a:srgbClr val="F7F7F7"/>
                </a:solidFill>
              </a:rPr>
              <a:t>ảnh</a:t>
            </a:r>
            <a:r>
              <a:rPr lang="en-US" b="1" dirty="0">
                <a:solidFill>
                  <a:srgbClr val="F7F7F7"/>
                </a:solidFill>
              </a:rPr>
              <a:t> </a:t>
            </a:r>
            <a:r>
              <a:rPr lang="en-US" b="1" dirty="0" err="1">
                <a:solidFill>
                  <a:srgbClr val="F7F7F7"/>
                </a:solidFill>
              </a:rPr>
              <a:t>còn</a:t>
            </a:r>
            <a:r>
              <a:rPr lang="en-US" b="1" dirty="0">
                <a:solidFill>
                  <a:srgbClr val="F7F7F7"/>
                </a:solidFill>
              </a:rPr>
              <a:t> </a:t>
            </a:r>
            <a:r>
              <a:rPr lang="en-US" b="1" dirty="0" err="1">
                <a:solidFill>
                  <a:srgbClr val="F7F7F7"/>
                </a:solidFill>
              </a:rPr>
              <a:t>wi</a:t>
            </a:r>
            <a:r>
              <a:rPr lang="en-US" b="1" dirty="0">
                <a:solidFill>
                  <a:srgbClr val="F7F7F7"/>
                </a:solidFill>
              </a:rPr>
              <a:t> </a:t>
            </a:r>
            <a:r>
              <a:rPr lang="en-US" b="1" dirty="0" err="1">
                <a:solidFill>
                  <a:srgbClr val="F7F7F7"/>
                </a:solidFill>
              </a:rPr>
              <a:t>là</a:t>
            </a:r>
            <a:r>
              <a:rPr lang="en-US" b="1" dirty="0">
                <a:solidFill>
                  <a:srgbClr val="F7F7F7"/>
                </a:solidFill>
              </a:rPr>
              <a:t> </a:t>
            </a:r>
            <a:r>
              <a:rPr lang="en-US" b="1" dirty="0" err="1">
                <a:solidFill>
                  <a:srgbClr val="F7F7F7"/>
                </a:solidFill>
              </a:rPr>
              <a:t>bộ</a:t>
            </a:r>
            <a:r>
              <a:rPr lang="en-US" b="1" dirty="0">
                <a:solidFill>
                  <a:srgbClr val="F7F7F7"/>
                </a:solidFill>
              </a:rPr>
              <a:t> </a:t>
            </a:r>
            <a:r>
              <a:rPr lang="en-US" b="1" dirty="0" err="1">
                <a:solidFill>
                  <a:srgbClr val="F7F7F7"/>
                </a:solidFill>
              </a:rPr>
              <a:t>lọc</a:t>
            </a:r>
            <a:endParaRPr lang="en-US" b="1" dirty="0">
              <a:solidFill>
                <a:srgbClr val="F7F7F7"/>
              </a:solidFill>
            </a:endParaRPr>
          </a:p>
          <a:p>
            <a:pPr marL="0" indent="0">
              <a:spcBef>
                <a:spcPts val="600"/>
              </a:spcBef>
              <a:spcAft>
                <a:spcPts val="600"/>
              </a:spcAft>
              <a:buFontTx/>
              <a:buNone/>
            </a:pPr>
            <a:endParaRPr lang="en-US" b="1" dirty="0">
              <a:solidFill>
                <a:srgbClr val="F7F7F7"/>
              </a:solidFill>
            </a:endParaRPr>
          </a:p>
          <a:p>
            <a:pPr marL="171450" indent="-171450">
              <a:spcBef>
                <a:spcPts val="600"/>
              </a:spcBef>
              <a:spcAft>
                <a:spcPts val="600"/>
              </a:spcAft>
              <a:buFontTx/>
              <a:buChar char="-"/>
            </a:pPr>
            <a:r>
              <a:rPr lang="en-US" b="1" dirty="0">
                <a:solidFill>
                  <a:srgbClr val="F7F7F7"/>
                </a:solidFill>
              </a:rPr>
              <a:t>Global: </a:t>
            </a:r>
            <a:r>
              <a:rPr lang="en-US" b="1" dirty="0" err="1">
                <a:solidFill>
                  <a:srgbClr val="F7F7F7"/>
                </a:solidFill>
              </a:rPr>
              <a:t>có</a:t>
            </a:r>
            <a:r>
              <a:rPr lang="en-US" b="1" dirty="0">
                <a:solidFill>
                  <a:srgbClr val="F7F7F7"/>
                </a:solidFill>
              </a:rPr>
              <a:t> </a:t>
            </a:r>
            <a:r>
              <a:rPr lang="en-US" b="1" dirty="0" err="1">
                <a:solidFill>
                  <a:srgbClr val="F7F7F7"/>
                </a:solidFill>
              </a:rPr>
              <a:t>tổng</a:t>
            </a:r>
            <a:r>
              <a:rPr lang="en-US" b="1" dirty="0">
                <a:solidFill>
                  <a:srgbClr val="F7F7F7"/>
                </a:solidFill>
              </a:rPr>
              <a:t> </a:t>
            </a:r>
            <a:r>
              <a:rPr lang="en-US" b="1" dirty="0" err="1">
                <a:solidFill>
                  <a:srgbClr val="F7F7F7"/>
                </a:solidFill>
              </a:rPr>
              <a:t>cộng</a:t>
            </a:r>
            <a:r>
              <a:rPr lang="en-US" b="1" dirty="0">
                <a:solidFill>
                  <a:srgbClr val="F7F7F7"/>
                </a:solidFill>
              </a:rPr>
              <a:t> </a:t>
            </a:r>
            <a:r>
              <a:rPr lang="en-US" b="1" dirty="0" err="1">
                <a:solidFill>
                  <a:srgbClr val="F7F7F7"/>
                </a:solidFill>
              </a:rPr>
              <a:t>là</a:t>
            </a:r>
            <a:r>
              <a:rPr lang="en-US" b="1" dirty="0">
                <a:solidFill>
                  <a:srgbClr val="F7F7F7"/>
                </a:solidFill>
              </a:rPr>
              <a:t> 8 </a:t>
            </a:r>
            <a:r>
              <a:rPr lang="en-US" b="1" dirty="0" err="1">
                <a:solidFill>
                  <a:srgbClr val="F7F7F7"/>
                </a:solidFill>
              </a:rPr>
              <a:t>giá</a:t>
            </a:r>
            <a:r>
              <a:rPr lang="en-US" b="1" dirty="0">
                <a:solidFill>
                  <a:srgbClr val="F7F7F7"/>
                </a:solidFill>
              </a:rPr>
              <a:t> </a:t>
            </a:r>
            <a:r>
              <a:rPr lang="en-US" b="1" dirty="0" err="1">
                <a:solidFill>
                  <a:srgbClr val="F7F7F7"/>
                </a:solidFill>
              </a:rPr>
              <a:t>trị</a:t>
            </a:r>
            <a:endParaRPr lang="en-US" b="1" dirty="0">
              <a:solidFill>
                <a:srgbClr val="F7F7F7"/>
              </a:solidFill>
            </a:endParaRPr>
          </a:p>
          <a:p>
            <a:pPr marL="171450" indent="-171450">
              <a:spcBef>
                <a:spcPts val="600"/>
              </a:spcBef>
              <a:spcAft>
                <a:spcPts val="600"/>
              </a:spcAft>
              <a:buFontTx/>
              <a:buChar char="-"/>
            </a:pPr>
            <a:endParaRPr lang="en-US" b="1" dirty="0">
              <a:solidFill>
                <a:srgbClr val="F7F7F7"/>
              </a:solidFill>
            </a:endParaRPr>
          </a:p>
          <a:p>
            <a:pPr marL="0" indent="0">
              <a:spcBef>
                <a:spcPts val="600"/>
              </a:spcBef>
              <a:spcAft>
                <a:spcPts val="600"/>
              </a:spcAft>
              <a:buFontTx/>
              <a:buNone/>
            </a:pPr>
            <a:r>
              <a:rPr lang="en-US" b="1" dirty="0">
                <a:solidFill>
                  <a:srgbClr val="F7F7F7"/>
                </a:solidFill>
              </a:rPr>
              <a:t>-   Local: 8 </a:t>
            </a:r>
            <a:r>
              <a:rPr lang="en-US" b="1" dirty="0" err="1">
                <a:solidFill>
                  <a:srgbClr val="F7F7F7"/>
                </a:solidFill>
              </a:rPr>
              <a:t>giá</a:t>
            </a:r>
            <a:r>
              <a:rPr lang="en-US" b="1" dirty="0">
                <a:solidFill>
                  <a:srgbClr val="F7F7F7"/>
                </a:solidFill>
              </a:rPr>
              <a:t> </a:t>
            </a:r>
            <a:r>
              <a:rPr lang="en-US" b="1" dirty="0" err="1">
                <a:solidFill>
                  <a:srgbClr val="F7F7F7"/>
                </a:solidFill>
              </a:rPr>
              <a:t>trị</a:t>
            </a:r>
            <a:r>
              <a:rPr lang="en-US" b="1" dirty="0">
                <a:solidFill>
                  <a:srgbClr val="F7F7F7"/>
                </a:solidFill>
              </a:rPr>
              <a:t> x 75 </a:t>
            </a:r>
            <a:r>
              <a:rPr lang="en-US" b="1" dirty="0" err="1">
                <a:solidFill>
                  <a:srgbClr val="F7F7F7"/>
                </a:solidFill>
              </a:rPr>
              <a:t>vùng</a:t>
            </a:r>
            <a:endParaRPr lang="en-US" b="1" dirty="0">
              <a:solidFill>
                <a:srgbClr val="F7F7F7"/>
              </a:solidFill>
            </a:endParaRPr>
          </a:p>
        </p:txBody>
      </p:sp>
      <p:sp>
        <p:nvSpPr>
          <p:cNvPr id="4" name="Slide Number Placeholder 3"/>
          <p:cNvSpPr>
            <a:spLocks noGrp="1"/>
          </p:cNvSpPr>
          <p:nvPr>
            <p:ph type="sldNum" sz="quarter" idx="5"/>
          </p:nvPr>
        </p:nvSpPr>
        <p:spPr/>
        <p:txBody>
          <a:bodyPr/>
          <a:lstStyle/>
          <a:p>
            <a:fld id="{5FCCF7D5-87F1-406D-BCF0-DCBFB72BF796}" type="slidenum">
              <a:rPr lang="en-US" smtClean="0"/>
              <a:t>20</a:t>
            </a:fld>
            <a:endParaRPr lang="en-US"/>
          </a:p>
        </p:txBody>
      </p:sp>
    </p:spTree>
    <p:extLst>
      <p:ext uri="{BB962C8B-B14F-4D97-AF65-F5344CB8AC3E}">
        <p14:creationId xmlns:p14="http://schemas.microsoft.com/office/powerpoint/2010/main" val="874312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58751-57E7-4342-A293-FB1C0871E5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4DF4A758-783A-4581-93AB-FDCB168D5F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45D30192-3C4F-41EC-BFB4-638AC44054E6}"/>
              </a:ext>
            </a:extLst>
          </p:cNvPr>
          <p:cNvSpPr>
            <a:spLocks noGrp="1"/>
          </p:cNvSpPr>
          <p:nvPr>
            <p:ph type="dt" sz="half" idx="10"/>
          </p:nvPr>
        </p:nvSpPr>
        <p:spPr/>
        <p:txBody>
          <a:bodyPr/>
          <a:lstStyle/>
          <a:p>
            <a:fld id="{97A57DDE-C367-4F67-809F-E5AE2397FE42}" type="datetimeFigureOut">
              <a:rPr lang="vi-VN" smtClean="0"/>
              <a:t>15/02/2022</a:t>
            </a:fld>
            <a:endParaRPr lang="vi-VN"/>
          </a:p>
        </p:txBody>
      </p:sp>
      <p:sp>
        <p:nvSpPr>
          <p:cNvPr id="5" name="Footer Placeholder 4">
            <a:extLst>
              <a:ext uri="{FF2B5EF4-FFF2-40B4-BE49-F238E27FC236}">
                <a16:creationId xmlns:a16="http://schemas.microsoft.com/office/drawing/2014/main" id="{3716724C-E888-4718-92A2-429C4D0F5259}"/>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320D322-C310-46E4-AE35-E4DDC7CE89CC}"/>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419308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FE3E7-4259-499E-82F2-46A906A2BA46}"/>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45CBAC53-AD74-4AAB-BAE1-C57E680D4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562DB30-C064-4AA4-A2F8-8C5DBFBA33F9}"/>
              </a:ext>
            </a:extLst>
          </p:cNvPr>
          <p:cNvSpPr>
            <a:spLocks noGrp="1"/>
          </p:cNvSpPr>
          <p:nvPr>
            <p:ph type="dt" sz="half" idx="10"/>
          </p:nvPr>
        </p:nvSpPr>
        <p:spPr/>
        <p:txBody>
          <a:bodyPr/>
          <a:lstStyle/>
          <a:p>
            <a:fld id="{97A57DDE-C367-4F67-809F-E5AE2397FE42}" type="datetimeFigureOut">
              <a:rPr lang="vi-VN" smtClean="0"/>
              <a:t>15/02/2022</a:t>
            </a:fld>
            <a:endParaRPr lang="vi-VN"/>
          </a:p>
        </p:txBody>
      </p:sp>
      <p:sp>
        <p:nvSpPr>
          <p:cNvPr id="5" name="Footer Placeholder 4">
            <a:extLst>
              <a:ext uri="{FF2B5EF4-FFF2-40B4-BE49-F238E27FC236}">
                <a16:creationId xmlns:a16="http://schemas.microsoft.com/office/drawing/2014/main" id="{E6C9BED6-1CC0-4E9A-8BAB-B81E8E566F6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12F60B6-8ABE-4E3D-B25B-938AFF7C4022}"/>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145637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C1DD8-67C8-4C5F-865E-175C316434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230F8141-BF25-4E94-B11C-9B154048FD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E3FC940-09FE-40D2-92D9-D8275A8FADE9}"/>
              </a:ext>
            </a:extLst>
          </p:cNvPr>
          <p:cNvSpPr>
            <a:spLocks noGrp="1"/>
          </p:cNvSpPr>
          <p:nvPr>
            <p:ph type="dt" sz="half" idx="10"/>
          </p:nvPr>
        </p:nvSpPr>
        <p:spPr/>
        <p:txBody>
          <a:bodyPr/>
          <a:lstStyle/>
          <a:p>
            <a:fld id="{97A57DDE-C367-4F67-809F-E5AE2397FE42}" type="datetimeFigureOut">
              <a:rPr lang="vi-VN" smtClean="0"/>
              <a:t>15/02/2022</a:t>
            </a:fld>
            <a:endParaRPr lang="vi-VN"/>
          </a:p>
        </p:txBody>
      </p:sp>
      <p:sp>
        <p:nvSpPr>
          <p:cNvPr id="5" name="Footer Placeholder 4">
            <a:extLst>
              <a:ext uri="{FF2B5EF4-FFF2-40B4-BE49-F238E27FC236}">
                <a16:creationId xmlns:a16="http://schemas.microsoft.com/office/drawing/2014/main" id="{C6307323-115B-40CC-8409-D4CFEF5AFF20}"/>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FFB4318-ACCC-4CF8-933C-563952442BD1}"/>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212390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C9CB9-F228-42E5-9BD4-1DA3036168BB}"/>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80A21F7-E016-46BE-B2DA-1BC1784BC9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554CBFB4-7D59-4F93-B496-5002D316D4E3}"/>
              </a:ext>
            </a:extLst>
          </p:cNvPr>
          <p:cNvSpPr>
            <a:spLocks noGrp="1"/>
          </p:cNvSpPr>
          <p:nvPr>
            <p:ph type="dt" sz="half" idx="10"/>
          </p:nvPr>
        </p:nvSpPr>
        <p:spPr/>
        <p:txBody>
          <a:bodyPr/>
          <a:lstStyle/>
          <a:p>
            <a:fld id="{97A57DDE-C367-4F67-809F-E5AE2397FE42}" type="datetimeFigureOut">
              <a:rPr lang="vi-VN" smtClean="0"/>
              <a:t>15/02/2022</a:t>
            </a:fld>
            <a:endParaRPr lang="vi-VN"/>
          </a:p>
        </p:txBody>
      </p:sp>
      <p:sp>
        <p:nvSpPr>
          <p:cNvPr id="5" name="Footer Placeholder 4">
            <a:extLst>
              <a:ext uri="{FF2B5EF4-FFF2-40B4-BE49-F238E27FC236}">
                <a16:creationId xmlns:a16="http://schemas.microsoft.com/office/drawing/2014/main" id="{5599D20B-9D8B-44CB-9C78-CAE805C3271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D1150EE0-5BE4-4844-80A4-BD674E11FC15}"/>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1812495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CFC3-9F11-499D-865E-58CB1E976A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322D3F46-8753-46D2-8064-D68E0CD5EC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B15479-E0B4-4C6C-8348-4F2E5085E183}"/>
              </a:ext>
            </a:extLst>
          </p:cNvPr>
          <p:cNvSpPr>
            <a:spLocks noGrp="1"/>
          </p:cNvSpPr>
          <p:nvPr>
            <p:ph type="dt" sz="half" idx="10"/>
          </p:nvPr>
        </p:nvSpPr>
        <p:spPr/>
        <p:txBody>
          <a:bodyPr/>
          <a:lstStyle/>
          <a:p>
            <a:fld id="{97A57DDE-C367-4F67-809F-E5AE2397FE42}" type="datetimeFigureOut">
              <a:rPr lang="vi-VN" smtClean="0"/>
              <a:t>15/02/2022</a:t>
            </a:fld>
            <a:endParaRPr lang="vi-VN"/>
          </a:p>
        </p:txBody>
      </p:sp>
      <p:sp>
        <p:nvSpPr>
          <p:cNvPr id="5" name="Footer Placeholder 4">
            <a:extLst>
              <a:ext uri="{FF2B5EF4-FFF2-40B4-BE49-F238E27FC236}">
                <a16:creationId xmlns:a16="http://schemas.microsoft.com/office/drawing/2014/main" id="{C8659B87-D29C-4109-B4BB-A810F076B40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0E2E906E-B791-45F3-981C-4ACC58D172F6}"/>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188884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31DE-0CE9-46C7-A03E-29D11192AFD2}"/>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1FF53A13-5495-4FBE-8B46-316C89FF63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98D87AA2-3398-4CD3-A7F9-52FC5E873E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76D7223B-7D21-40B6-A3E2-44A534EB9B40}"/>
              </a:ext>
            </a:extLst>
          </p:cNvPr>
          <p:cNvSpPr>
            <a:spLocks noGrp="1"/>
          </p:cNvSpPr>
          <p:nvPr>
            <p:ph type="dt" sz="half" idx="10"/>
          </p:nvPr>
        </p:nvSpPr>
        <p:spPr/>
        <p:txBody>
          <a:bodyPr/>
          <a:lstStyle/>
          <a:p>
            <a:fld id="{97A57DDE-C367-4F67-809F-E5AE2397FE42}" type="datetimeFigureOut">
              <a:rPr lang="vi-VN" smtClean="0"/>
              <a:t>15/02/2022</a:t>
            </a:fld>
            <a:endParaRPr lang="vi-VN"/>
          </a:p>
        </p:txBody>
      </p:sp>
      <p:sp>
        <p:nvSpPr>
          <p:cNvPr id="6" name="Footer Placeholder 5">
            <a:extLst>
              <a:ext uri="{FF2B5EF4-FFF2-40B4-BE49-F238E27FC236}">
                <a16:creationId xmlns:a16="http://schemas.microsoft.com/office/drawing/2014/main" id="{CF6F9F69-753C-46DE-9158-7943BE08546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494F9810-32E3-4E5A-BBB3-FB2B7D2EAC46}"/>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2629204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EE96F-7831-4F29-8A23-082C53788C45}"/>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0D79C586-9194-4660-BC16-1F71CD5B3D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38E4AD-D261-46A1-9671-EC5FD76B80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B3C649EE-9BB4-41A2-A080-2CD615E45A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034F8C-5ABE-4254-8BEF-892F9D732F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B76B3FF5-BEC9-4616-908D-9F43B83C825A}"/>
              </a:ext>
            </a:extLst>
          </p:cNvPr>
          <p:cNvSpPr>
            <a:spLocks noGrp="1"/>
          </p:cNvSpPr>
          <p:nvPr>
            <p:ph type="dt" sz="half" idx="10"/>
          </p:nvPr>
        </p:nvSpPr>
        <p:spPr/>
        <p:txBody>
          <a:bodyPr/>
          <a:lstStyle/>
          <a:p>
            <a:fld id="{97A57DDE-C367-4F67-809F-E5AE2397FE42}" type="datetimeFigureOut">
              <a:rPr lang="vi-VN" smtClean="0"/>
              <a:t>15/02/2022</a:t>
            </a:fld>
            <a:endParaRPr lang="vi-VN"/>
          </a:p>
        </p:txBody>
      </p:sp>
      <p:sp>
        <p:nvSpPr>
          <p:cNvPr id="8" name="Footer Placeholder 7">
            <a:extLst>
              <a:ext uri="{FF2B5EF4-FFF2-40B4-BE49-F238E27FC236}">
                <a16:creationId xmlns:a16="http://schemas.microsoft.com/office/drawing/2014/main" id="{19FD6F42-0AD6-4C8A-9CEB-9D7EAE6FAC68}"/>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26D6406F-44A1-47AE-92AD-D04BC790F1D7}"/>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2434473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DFE4-2A33-493B-AD34-6EAEE490B120}"/>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5E3A0F22-D37B-4D61-B7E1-B1399E700CAE}"/>
              </a:ext>
            </a:extLst>
          </p:cNvPr>
          <p:cNvSpPr>
            <a:spLocks noGrp="1"/>
          </p:cNvSpPr>
          <p:nvPr>
            <p:ph type="dt" sz="half" idx="10"/>
          </p:nvPr>
        </p:nvSpPr>
        <p:spPr/>
        <p:txBody>
          <a:bodyPr/>
          <a:lstStyle/>
          <a:p>
            <a:fld id="{97A57DDE-C367-4F67-809F-E5AE2397FE42}" type="datetimeFigureOut">
              <a:rPr lang="vi-VN" smtClean="0"/>
              <a:t>15/02/2022</a:t>
            </a:fld>
            <a:endParaRPr lang="vi-VN"/>
          </a:p>
        </p:txBody>
      </p:sp>
      <p:sp>
        <p:nvSpPr>
          <p:cNvPr id="4" name="Footer Placeholder 3">
            <a:extLst>
              <a:ext uri="{FF2B5EF4-FFF2-40B4-BE49-F238E27FC236}">
                <a16:creationId xmlns:a16="http://schemas.microsoft.com/office/drawing/2014/main" id="{2A76A9ED-5F95-406D-B81D-B780A2E80DBE}"/>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B8F73F8C-40A6-48B3-A000-73076D53177A}"/>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430206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CAEACB-93B3-4A40-B1BC-8E241818D44B}"/>
              </a:ext>
            </a:extLst>
          </p:cNvPr>
          <p:cNvSpPr>
            <a:spLocks noGrp="1"/>
          </p:cNvSpPr>
          <p:nvPr>
            <p:ph type="dt" sz="half" idx="10"/>
          </p:nvPr>
        </p:nvSpPr>
        <p:spPr/>
        <p:txBody>
          <a:bodyPr/>
          <a:lstStyle/>
          <a:p>
            <a:fld id="{97A57DDE-C367-4F67-809F-E5AE2397FE42}" type="datetimeFigureOut">
              <a:rPr lang="vi-VN" smtClean="0"/>
              <a:t>15/02/2022</a:t>
            </a:fld>
            <a:endParaRPr lang="vi-VN"/>
          </a:p>
        </p:txBody>
      </p:sp>
      <p:sp>
        <p:nvSpPr>
          <p:cNvPr id="3" name="Footer Placeholder 2">
            <a:extLst>
              <a:ext uri="{FF2B5EF4-FFF2-40B4-BE49-F238E27FC236}">
                <a16:creationId xmlns:a16="http://schemas.microsoft.com/office/drawing/2014/main" id="{D6E3DA76-BF19-44B4-A916-FAFD079BFFEA}"/>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3421E78E-6CB4-4768-9863-62B0A8B2C994}"/>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658023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34A1-9314-47E9-8732-8074877C71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9BEE0065-A1F2-4CA4-B1B0-2FB21D627E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0E65EEC8-2D90-413D-BB3F-1DA328582E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457B4-E536-420F-A74F-B4B8FD89F603}"/>
              </a:ext>
            </a:extLst>
          </p:cNvPr>
          <p:cNvSpPr>
            <a:spLocks noGrp="1"/>
          </p:cNvSpPr>
          <p:nvPr>
            <p:ph type="dt" sz="half" idx="10"/>
          </p:nvPr>
        </p:nvSpPr>
        <p:spPr/>
        <p:txBody>
          <a:bodyPr/>
          <a:lstStyle/>
          <a:p>
            <a:fld id="{97A57DDE-C367-4F67-809F-E5AE2397FE42}" type="datetimeFigureOut">
              <a:rPr lang="vi-VN" smtClean="0"/>
              <a:t>15/02/2022</a:t>
            </a:fld>
            <a:endParaRPr lang="vi-VN"/>
          </a:p>
        </p:txBody>
      </p:sp>
      <p:sp>
        <p:nvSpPr>
          <p:cNvPr id="6" name="Footer Placeholder 5">
            <a:extLst>
              <a:ext uri="{FF2B5EF4-FFF2-40B4-BE49-F238E27FC236}">
                <a16:creationId xmlns:a16="http://schemas.microsoft.com/office/drawing/2014/main" id="{CD71F579-F48C-473D-9ECF-E5B75035E6CD}"/>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965F2B4F-9591-483A-B6A0-CEB0A8AE5327}"/>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316604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AC83-CF2A-438B-80A4-019DAC0936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3EB1B36E-6C5D-4D59-977B-8AA9D78A15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E08267E6-AFE2-40A1-8438-F9C4D29A75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02D6E-7F73-4C4D-B7BE-71D8BFB5466A}"/>
              </a:ext>
            </a:extLst>
          </p:cNvPr>
          <p:cNvSpPr>
            <a:spLocks noGrp="1"/>
          </p:cNvSpPr>
          <p:nvPr>
            <p:ph type="dt" sz="half" idx="10"/>
          </p:nvPr>
        </p:nvSpPr>
        <p:spPr/>
        <p:txBody>
          <a:bodyPr/>
          <a:lstStyle/>
          <a:p>
            <a:fld id="{97A57DDE-C367-4F67-809F-E5AE2397FE42}" type="datetimeFigureOut">
              <a:rPr lang="vi-VN" smtClean="0"/>
              <a:t>15/02/2022</a:t>
            </a:fld>
            <a:endParaRPr lang="vi-VN"/>
          </a:p>
        </p:txBody>
      </p:sp>
      <p:sp>
        <p:nvSpPr>
          <p:cNvPr id="6" name="Footer Placeholder 5">
            <a:extLst>
              <a:ext uri="{FF2B5EF4-FFF2-40B4-BE49-F238E27FC236}">
                <a16:creationId xmlns:a16="http://schemas.microsoft.com/office/drawing/2014/main" id="{21761352-C446-4287-819E-B9F7350868AB}"/>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028ED762-7BB8-4691-946E-2DE92D5818DE}"/>
              </a:ext>
            </a:extLst>
          </p:cNvPr>
          <p:cNvSpPr>
            <a:spLocks noGrp="1"/>
          </p:cNvSpPr>
          <p:nvPr>
            <p:ph type="sldNum" sz="quarter" idx="12"/>
          </p:nvPr>
        </p:nvSpPr>
        <p:spPr/>
        <p:txBody>
          <a:bodyPr/>
          <a:lstStyle/>
          <a:p>
            <a:fld id="{4040F63C-40B4-4467-B488-D6179A35F8F9}" type="slidenum">
              <a:rPr lang="vi-VN" smtClean="0"/>
              <a:t>‹#›</a:t>
            </a:fld>
            <a:endParaRPr lang="vi-VN"/>
          </a:p>
        </p:txBody>
      </p:sp>
    </p:spTree>
    <p:extLst>
      <p:ext uri="{BB962C8B-B14F-4D97-AF65-F5344CB8AC3E}">
        <p14:creationId xmlns:p14="http://schemas.microsoft.com/office/powerpoint/2010/main" val="247608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2B324C-33AE-4B68-9999-2BD93EFBD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0E0E7F45-9FE3-4757-A604-BDEDD4CC92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8922DB14-05C4-4539-98C7-539B3DA4C4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57DDE-C367-4F67-809F-E5AE2397FE42}" type="datetimeFigureOut">
              <a:rPr lang="vi-VN" smtClean="0"/>
              <a:t>15/02/2022</a:t>
            </a:fld>
            <a:endParaRPr lang="vi-VN"/>
          </a:p>
        </p:txBody>
      </p:sp>
      <p:sp>
        <p:nvSpPr>
          <p:cNvPr id="5" name="Footer Placeholder 4">
            <a:extLst>
              <a:ext uri="{FF2B5EF4-FFF2-40B4-BE49-F238E27FC236}">
                <a16:creationId xmlns:a16="http://schemas.microsoft.com/office/drawing/2014/main" id="{15FAFC6E-7B95-40B9-A36B-F670F95D9A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B5A1E19C-DC06-4610-9710-3D3A599B3B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40F63C-40B4-4467-B488-D6179A35F8F9}" type="slidenum">
              <a:rPr lang="vi-VN" smtClean="0"/>
              <a:t>‹#›</a:t>
            </a:fld>
            <a:endParaRPr lang="vi-VN"/>
          </a:p>
        </p:txBody>
      </p:sp>
    </p:spTree>
    <p:extLst>
      <p:ext uri="{BB962C8B-B14F-4D97-AF65-F5344CB8AC3E}">
        <p14:creationId xmlns:p14="http://schemas.microsoft.com/office/powerpoint/2010/main" val="2896740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6.wdp"/><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slide" Target="slide8.xml"/><Relationship Id="rId10" Type="http://schemas.openxmlformats.org/officeDocument/2006/relationships/image" Target="../media/image18.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13.wdp"/></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4.jpg"/><Relationship Id="rId18" Type="http://schemas.microsoft.com/office/2007/relationships/hdphoto" Target="../media/hdphoto13.wdp"/><Relationship Id="rId26" Type="http://schemas.openxmlformats.org/officeDocument/2006/relationships/slide" Target="slide13.xml"/><Relationship Id="rId3" Type="http://schemas.openxmlformats.org/officeDocument/2006/relationships/image" Target="../media/image12.png"/><Relationship Id="rId21" Type="http://schemas.openxmlformats.org/officeDocument/2006/relationships/image" Target="../media/image7.jpe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6.png"/><Relationship Id="rId25" Type="http://schemas.openxmlformats.org/officeDocument/2006/relationships/image" Target="../media/image38.png"/><Relationship Id="rId2" Type="http://schemas.openxmlformats.org/officeDocument/2006/relationships/image" Target="../media/image11.png"/><Relationship Id="rId16" Type="http://schemas.openxmlformats.org/officeDocument/2006/relationships/slide" Target="slide28.xml"/><Relationship Id="rId20" Type="http://schemas.openxmlformats.org/officeDocument/2006/relationships/image" Target="../media/image29.png"/><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slide" Target="slide12.xml"/><Relationship Id="rId5" Type="http://schemas.openxmlformats.org/officeDocument/2006/relationships/image" Target="../media/image13.png"/><Relationship Id="rId15" Type="http://schemas.openxmlformats.org/officeDocument/2006/relationships/image" Target="../media/image36.png"/><Relationship Id="rId23" Type="http://schemas.microsoft.com/office/2007/relationships/hdphoto" Target="../media/hdphoto14.wdp"/><Relationship Id="rId28" Type="http://schemas.openxmlformats.org/officeDocument/2006/relationships/slide" Target="slide25.xml"/><Relationship Id="rId10" Type="http://schemas.openxmlformats.org/officeDocument/2006/relationships/image" Target="../media/image18.png"/><Relationship Id="rId19" Type="http://schemas.openxmlformats.org/officeDocument/2006/relationships/slide" Target="slide8.xml"/><Relationship Id="rId31" Type="http://schemas.openxmlformats.org/officeDocument/2006/relationships/image" Target="../media/image41.pn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5.png"/><Relationship Id="rId22" Type="http://schemas.openxmlformats.org/officeDocument/2006/relationships/image" Target="../media/image37.png"/><Relationship Id="rId27" Type="http://schemas.openxmlformats.org/officeDocument/2006/relationships/image" Target="../media/image39.jpg"/><Relationship Id="rId30" Type="http://schemas.openxmlformats.org/officeDocument/2006/relationships/slide" Target="slide37.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8.png"/><Relationship Id="rId2" Type="http://schemas.openxmlformats.org/officeDocument/2006/relationships/notesSlide" Target="../notesSlides/notesSlide1.xml"/><Relationship Id="rId16" Type="http://schemas.openxmlformats.org/officeDocument/2006/relationships/image" Target="../media/image26.png"/><Relationship Id="rId20"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2.xml"/><Relationship Id="rId16" Type="http://schemas.openxmlformats.org/officeDocument/2006/relationships/image" Target="../media/image26.png"/><Relationship Id="rId20"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3.xml"/><Relationship Id="rId16" Type="http://schemas.openxmlformats.org/officeDocument/2006/relationships/image" Target="../media/image26.png"/><Relationship Id="rId20"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 Id="rId27"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4.xml"/><Relationship Id="rId16" Type="http://schemas.openxmlformats.org/officeDocument/2006/relationships/image" Target="../media/image26.png"/><Relationship Id="rId20"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 Id="rId27"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5.xml"/><Relationship Id="rId16" Type="http://schemas.openxmlformats.org/officeDocument/2006/relationships/image" Target="../media/image26.png"/><Relationship Id="rId20"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 Id="rId27"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6.xml"/><Relationship Id="rId16" Type="http://schemas.openxmlformats.org/officeDocument/2006/relationships/image" Target="../media/image26.png"/><Relationship Id="rId20"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28" Type="http://schemas.openxmlformats.org/officeDocument/2006/relationships/image" Target="../media/image46.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 Id="rId27"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7.xml"/><Relationship Id="rId16" Type="http://schemas.openxmlformats.org/officeDocument/2006/relationships/image" Target="../media/image26.png"/><Relationship Id="rId20"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28" Type="http://schemas.openxmlformats.org/officeDocument/2006/relationships/image" Target="../media/image46.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 Id="rId27"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8.xml"/><Relationship Id="rId16" Type="http://schemas.openxmlformats.org/officeDocument/2006/relationships/image" Target="../media/image26.png"/><Relationship Id="rId20"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28" Type="http://schemas.openxmlformats.org/officeDocument/2006/relationships/image" Target="../media/image50.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 Id="rId27"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9.xml"/><Relationship Id="rId16" Type="http://schemas.openxmlformats.org/officeDocument/2006/relationships/image" Target="../media/image26.png"/><Relationship Id="rId20" Type="http://schemas.openxmlformats.org/officeDocument/2006/relationships/image" Target="../media/image7.jpe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28" Type="http://schemas.openxmlformats.org/officeDocument/2006/relationships/image" Target="../media/image52.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 Id="rId27" Type="http://schemas.openxmlformats.org/officeDocument/2006/relationships/image" Target="../media/image51.png"/><Relationship Id="rId30"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10.xml"/><Relationship Id="rId16" Type="http://schemas.openxmlformats.org/officeDocument/2006/relationships/image" Target="../media/image26.png"/><Relationship Id="rId20"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28" Type="http://schemas.openxmlformats.org/officeDocument/2006/relationships/image" Target="../media/image49.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 Id="rId27"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11.xml"/><Relationship Id="rId16" Type="http://schemas.openxmlformats.org/officeDocument/2006/relationships/image" Target="../media/image26.png"/><Relationship Id="rId20" Type="http://schemas.openxmlformats.org/officeDocument/2006/relationships/image" Target="../media/image7.jpeg"/><Relationship Id="rId29"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28" Type="http://schemas.openxmlformats.org/officeDocument/2006/relationships/image" Target="../media/image56.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 Id="rId27" Type="http://schemas.openxmlformats.org/officeDocument/2006/relationships/image" Target="../media/image55.jpeg"/></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7.jpeg"/><Relationship Id="rId29"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28" Type="http://schemas.openxmlformats.org/officeDocument/2006/relationships/image" Target="../media/image59.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 Id="rId27" Type="http://schemas.openxmlformats.org/officeDocument/2006/relationships/image" Target="../media/image58.pn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hdphoto" Target="../media/hdphoto6.wdp"/><Relationship Id="rId18" Type="http://schemas.openxmlformats.org/officeDocument/2006/relationships/slide" Target="slide8.xml"/><Relationship Id="rId26" Type="http://schemas.openxmlformats.org/officeDocument/2006/relationships/image" Target="../media/image43.png"/><Relationship Id="rId3" Type="http://schemas.openxmlformats.org/officeDocument/2006/relationships/image" Target="../media/image11.png"/><Relationship Id="rId21" Type="http://schemas.openxmlformats.org/officeDocument/2006/relationships/slide" Target="slide12.xml"/><Relationship Id="rId7" Type="http://schemas.openxmlformats.org/officeDocument/2006/relationships/image" Target="../media/image14.png"/><Relationship Id="rId12" Type="http://schemas.openxmlformats.org/officeDocument/2006/relationships/image" Target="../media/image19.png"/><Relationship Id="rId17" Type="http://schemas.microsoft.com/office/2007/relationships/hdphoto" Target="../media/hdphoto13.wdp"/><Relationship Id="rId25" Type="http://schemas.openxmlformats.org/officeDocument/2006/relationships/image" Target="../media/image39.jpg"/><Relationship Id="rId2" Type="http://schemas.openxmlformats.org/officeDocument/2006/relationships/notesSlide" Target="../notesSlides/notesSlide13.xml"/><Relationship Id="rId16" Type="http://schemas.openxmlformats.org/officeDocument/2006/relationships/image" Target="../media/image26.png"/><Relationship Id="rId20"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microsoft.com/office/2007/relationships/hdphoto" Target="../media/hdphoto14.wdp"/><Relationship Id="rId5" Type="http://schemas.microsoft.com/office/2007/relationships/hdphoto" Target="../media/hdphoto5.wdp"/><Relationship Id="rId15" Type="http://schemas.openxmlformats.org/officeDocument/2006/relationships/image" Target="../media/image36.png"/><Relationship Id="rId23" Type="http://schemas.openxmlformats.org/officeDocument/2006/relationships/image" Target="../media/image37.png"/><Relationship Id="rId28" Type="http://schemas.openxmlformats.org/officeDocument/2006/relationships/image" Target="../media/image61.png"/><Relationship Id="rId10" Type="http://schemas.openxmlformats.org/officeDocument/2006/relationships/image" Target="../media/image17.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35.png"/><Relationship Id="rId22" Type="http://schemas.openxmlformats.org/officeDocument/2006/relationships/image" Target="../media/image42.png"/><Relationship Id="rId27" Type="http://schemas.openxmlformats.org/officeDocument/2006/relationships/image" Target="../media/image60.png"/></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62.png"/><Relationship Id="rId3" Type="http://schemas.openxmlformats.org/officeDocument/2006/relationships/image" Target="../media/image12.png"/><Relationship Id="rId21" Type="http://schemas.openxmlformats.org/officeDocument/2006/relationships/image" Target="../media/image42.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3.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6.png"/><Relationship Id="rId23" Type="http://schemas.microsoft.com/office/2007/relationships/hdphoto" Target="../media/hdphoto14.wdp"/><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63.png"/><Relationship Id="rId3" Type="http://schemas.openxmlformats.org/officeDocument/2006/relationships/image" Target="../media/image12.png"/><Relationship Id="rId21" Type="http://schemas.openxmlformats.org/officeDocument/2006/relationships/image" Target="../media/image42.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3.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6.png"/><Relationship Id="rId23" Type="http://schemas.microsoft.com/office/2007/relationships/hdphoto" Target="../media/hdphoto14.wdp"/><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64.png"/><Relationship Id="rId3" Type="http://schemas.openxmlformats.org/officeDocument/2006/relationships/image" Target="../media/image12.png"/><Relationship Id="rId21" Type="http://schemas.openxmlformats.org/officeDocument/2006/relationships/image" Target="../media/image42.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3.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6.png"/><Relationship Id="rId23" Type="http://schemas.microsoft.com/office/2007/relationships/hdphoto" Target="../media/hdphoto14.wdp"/><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65.png"/><Relationship Id="rId3" Type="http://schemas.openxmlformats.org/officeDocument/2006/relationships/image" Target="../media/image12.png"/><Relationship Id="rId21" Type="http://schemas.openxmlformats.org/officeDocument/2006/relationships/image" Target="../media/image42.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3.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6.png"/><Relationship Id="rId23" Type="http://schemas.microsoft.com/office/2007/relationships/hdphoto" Target="../media/hdphoto14.wdp"/><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66.png"/><Relationship Id="rId3" Type="http://schemas.openxmlformats.org/officeDocument/2006/relationships/image" Target="../media/image12.png"/><Relationship Id="rId21" Type="http://schemas.openxmlformats.org/officeDocument/2006/relationships/image" Target="../media/image42.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3.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6.png"/><Relationship Id="rId23" Type="http://schemas.microsoft.com/office/2007/relationships/hdphoto" Target="../media/hdphoto14.wdp"/><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10.gif"/><Relationship Id="rId4" Type="http://schemas.openxmlformats.org/officeDocument/2006/relationships/image" Target="../media/image5.png"/><Relationship Id="rId9" Type="http://schemas.microsoft.com/office/2007/relationships/hdphoto" Target="../media/hdphoto4.wdp"/></Relationships>
</file>

<file path=ppt/slides/_rels/slide3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67.png"/><Relationship Id="rId3" Type="http://schemas.openxmlformats.org/officeDocument/2006/relationships/image" Target="../media/image12.png"/><Relationship Id="rId21" Type="http://schemas.openxmlformats.org/officeDocument/2006/relationships/image" Target="../media/image42.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3.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6.png"/><Relationship Id="rId23" Type="http://schemas.microsoft.com/office/2007/relationships/hdphoto" Target="../media/hdphoto14.wdp"/><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68.png"/><Relationship Id="rId3" Type="http://schemas.openxmlformats.org/officeDocument/2006/relationships/image" Target="../media/image12.png"/><Relationship Id="rId21" Type="http://schemas.openxmlformats.org/officeDocument/2006/relationships/image" Target="../media/image42.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3.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6.png"/><Relationship Id="rId23" Type="http://schemas.microsoft.com/office/2007/relationships/hdphoto" Target="../media/hdphoto14.wdp"/><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69.png"/><Relationship Id="rId3" Type="http://schemas.openxmlformats.org/officeDocument/2006/relationships/image" Target="../media/image12.png"/><Relationship Id="rId21" Type="http://schemas.openxmlformats.org/officeDocument/2006/relationships/image" Target="../media/image42.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3.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6.png"/><Relationship Id="rId23" Type="http://schemas.microsoft.com/office/2007/relationships/hdphoto" Target="../media/hdphoto14.wdp"/><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70.png"/><Relationship Id="rId3" Type="http://schemas.openxmlformats.org/officeDocument/2006/relationships/image" Target="../media/image12.png"/><Relationship Id="rId21" Type="http://schemas.openxmlformats.org/officeDocument/2006/relationships/image" Target="../media/image42.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3.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6.png"/><Relationship Id="rId23" Type="http://schemas.microsoft.com/office/2007/relationships/hdphoto" Target="../media/hdphoto14.wdp"/><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37.png"/></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42.png"/><Relationship Id="rId3" Type="http://schemas.openxmlformats.org/officeDocument/2006/relationships/image" Target="../media/image12.png"/><Relationship Id="rId21" Type="http://schemas.microsoft.com/office/2007/relationships/hdphoto" Target="../media/hdphoto14.wdp"/><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slide" Target="slide12.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hyperlink" Target="http://web.stanford.edu/class/cs276/handouts/EvaluationNew-handout-1-per.pdf?fbclid=IwAR300LaMxvPn-vyIkpASFdmC9onVXIfjlc-go4XWDXuomBSM8mTYS8FqPDQ" TargetMode="External"/><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43.png"/><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41.png"/><Relationship Id="rId27" Type="http://schemas.openxmlformats.org/officeDocument/2006/relationships/image" Target="../media/image71.png"/></Relationships>
</file>

<file path=ppt/slides/_rels/slide3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42.png"/><Relationship Id="rId3" Type="http://schemas.openxmlformats.org/officeDocument/2006/relationships/image" Target="../media/image12.png"/><Relationship Id="rId21" Type="http://schemas.microsoft.com/office/2007/relationships/hdphoto" Target="../media/hdphoto14.wdp"/><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slide" Target="slide12.xml"/><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hyperlink" Target="http://web.stanford.edu/class/cs276/handouts/EvaluationNew-handout-1-per.pdf?fbclid=IwAR300LaMxvPn-vyIkpASFdmC9onVXIfjlc-go4XWDXuomBSM8mTYS8FqPDQ" TargetMode="External"/><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43.png"/><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41.png"/><Relationship Id="rId27"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26" Type="http://schemas.openxmlformats.org/officeDocument/2006/relationships/image" Target="../media/image73.png"/><Relationship Id="rId3" Type="http://schemas.openxmlformats.org/officeDocument/2006/relationships/image" Target="../media/image12.png"/><Relationship Id="rId21" Type="http://schemas.microsoft.com/office/2007/relationships/hdphoto" Target="../media/hdphoto14.wdp"/><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2.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slide" Target="slide12.xml"/><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43.png"/><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41.png"/></Relationships>
</file>

<file path=ppt/slides/_rels/slide3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3" Type="http://schemas.openxmlformats.org/officeDocument/2006/relationships/image" Target="../media/image12.png"/><Relationship Id="rId21" Type="http://schemas.microsoft.com/office/2007/relationships/hdphoto" Target="../media/hdphoto14.wdp"/><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2.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slide" Target="slide12.xml"/><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43.png"/><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3" Type="http://schemas.openxmlformats.org/officeDocument/2006/relationships/image" Target="../media/image12.png"/><Relationship Id="rId21" Type="http://schemas.microsoft.com/office/2007/relationships/hdphoto" Target="../media/hdphoto14.wdp"/><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2.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slide" Target="slide12.xml"/><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43.png"/><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41.png"/></Relationships>
</file>

<file path=ppt/slides/_rels/slide3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5.png"/><Relationship Id="rId18" Type="http://schemas.openxmlformats.org/officeDocument/2006/relationships/image" Target="../media/image29.png"/><Relationship Id="rId3" Type="http://schemas.openxmlformats.org/officeDocument/2006/relationships/image" Target="../media/image12.png"/><Relationship Id="rId21" Type="http://schemas.microsoft.com/office/2007/relationships/hdphoto" Target="../media/hdphoto14.wdp"/><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slide" Target="slide8.xml"/><Relationship Id="rId25" Type="http://schemas.openxmlformats.org/officeDocument/2006/relationships/image" Target="../media/image42.png"/><Relationship Id="rId2" Type="http://schemas.openxmlformats.org/officeDocument/2006/relationships/image" Target="../media/image11.png"/><Relationship Id="rId16" Type="http://schemas.microsoft.com/office/2007/relationships/hdphoto" Target="../media/hdphoto13.wdp"/><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slide" Target="slide12.xml"/><Relationship Id="rId5" Type="http://schemas.openxmlformats.org/officeDocument/2006/relationships/image" Target="../media/image13.png"/><Relationship Id="rId15" Type="http://schemas.openxmlformats.org/officeDocument/2006/relationships/image" Target="../media/image26.png"/><Relationship Id="rId23" Type="http://schemas.openxmlformats.org/officeDocument/2006/relationships/image" Target="../media/image43.png"/><Relationship Id="rId10" Type="http://schemas.openxmlformats.org/officeDocument/2006/relationships/image" Target="../media/image18.png"/><Relationship Id="rId19"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openxmlformats.org/officeDocument/2006/relationships/image" Target="../media/image36.png"/><Relationship Id="rId22" Type="http://schemas.openxmlformats.org/officeDocument/2006/relationships/image" Target="../media/image41.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openxmlformats.org/officeDocument/2006/relationships/slide" Target="slide9.xml"/><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microsoft.com/office/2007/relationships/hdphoto" Target="../media/hdphoto12.wdp"/><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slide" Target="slide5.xml"/><Relationship Id="rId28" Type="http://schemas.microsoft.com/office/2007/relationships/hdphoto" Target="../media/hdphoto13.wdp"/><Relationship Id="rId10" Type="http://schemas.openxmlformats.org/officeDocument/2006/relationships/image" Target="../media/image18.png"/><Relationship Id="rId19" Type="http://schemas.openxmlformats.org/officeDocument/2006/relationships/image" Target="../media/image23.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6.png"/></Relationships>
</file>

<file path=ppt/slides/_rels/slide40.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slide" Target="slide5.xml"/><Relationship Id="rId18" Type="http://schemas.microsoft.com/office/2007/relationships/hdphoto" Target="../media/hdphoto13.wdp"/><Relationship Id="rId26" Type="http://schemas.openxmlformats.org/officeDocument/2006/relationships/slide" Target="slide41.xml"/><Relationship Id="rId3" Type="http://schemas.openxmlformats.org/officeDocument/2006/relationships/image" Target="../media/image20.png"/><Relationship Id="rId21" Type="http://schemas.openxmlformats.org/officeDocument/2006/relationships/image" Target="../media/image76.png"/><Relationship Id="rId7" Type="http://schemas.openxmlformats.org/officeDocument/2006/relationships/image" Target="../media/image22.png"/><Relationship Id="rId12" Type="http://schemas.microsoft.com/office/2007/relationships/hdphoto" Target="../media/hdphoto11.wdp"/><Relationship Id="rId17" Type="http://schemas.openxmlformats.org/officeDocument/2006/relationships/image" Target="../media/image26.png"/><Relationship Id="rId25" Type="http://schemas.microsoft.com/office/2007/relationships/hdphoto" Target="../media/hdphoto5.wdp"/><Relationship Id="rId2" Type="http://schemas.openxmlformats.org/officeDocument/2006/relationships/image" Target="../media/image11.png"/><Relationship Id="rId16" Type="http://schemas.openxmlformats.org/officeDocument/2006/relationships/slide" Target="slide9.xml"/><Relationship Id="rId20" Type="http://schemas.openxmlformats.org/officeDocument/2006/relationships/image" Target="../media/image75.png"/><Relationship Id="rId1" Type="http://schemas.openxmlformats.org/officeDocument/2006/relationships/slideLayout" Target="../slideLayouts/slideLayout2.xml"/><Relationship Id="rId6" Type="http://schemas.microsoft.com/office/2007/relationships/hdphoto" Target="../media/hdphoto8.wdp"/><Relationship Id="rId11" Type="http://schemas.openxmlformats.org/officeDocument/2006/relationships/image" Target="../media/image24.png"/><Relationship Id="rId24" Type="http://schemas.openxmlformats.org/officeDocument/2006/relationships/image" Target="../media/image12.png"/><Relationship Id="rId5" Type="http://schemas.openxmlformats.org/officeDocument/2006/relationships/image" Target="../media/image21.png"/><Relationship Id="rId15" Type="http://schemas.microsoft.com/office/2007/relationships/hdphoto" Target="../media/hdphoto12.wdp"/><Relationship Id="rId23" Type="http://schemas.openxmlformats.org/officeDocument/2006/relationships/image" Target="../media/image77.png"/><Relationship Id="rId10" Type="http://schemas.microsoft.com/office/2007/relationships/hdphoto" Target="../media/hdphoto10.wdp"/><Relationship Id="rId19" Type="http://schemas.openxmlformats.org/officeDocument/2006/relationships/image" Target="../media/image74.png"/><Relationship Id="rId4" Type="http://schemas.microsoft.com/office/2007/relationships/hdphoto" Target="../media/hdphoto7.wdp"/><Relationship Id="rId9" Type="http://schemas.openxmlformats.org/officeDocument/2006/relationships/image" Target="../media/image23.png"/><Relationship Id="rId14" Type="http://schemas.openxmlformats.org/officeDocument/2006/relationships/image" Target="../media/image25.png"/><Relationship Id="rId22" Type="http://schemas.openxmlformats.org/officeDocument/2006/relationships/image" Target="../media/image7.jpeg"/></Relationships>
</file>

<file path=ppt/slides/_rels/slide4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microsoft.com/office/2007/relationships/hdphoto" Target="../media/hdphoto13.wdp"/><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openxmlformats.org/officeDocument/2006/relationships/image" Target="../media/image26.png"/><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microsoft.com/office/2007/relationships/hdphoto" Target="../media/hdphoto12.wdp"/><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28.png"/><Relationship Id="rId10" Type="http://schemas.openxmlformats.org/officeDocument/2006/relationships/image" Target="../media/image18.png"/><Relationship Id="rId19" Type="http://schemas.openxmlformats.org/officeDocument/2006/relationships/image" Target="../media/image23.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microsoft.com/office/2007/relationships/hdphoto" Target="../media/hdphoto13.wdp"/><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openxmlformats.org/officeDocument/2006/relationships/image" Target="../media/image26.png"/><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29"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microsoft.com/office/2007/relationships/hdphoto" Target="../media/hdphoto12.wdp"/><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28.png"/><Relationship Id="rId10" Type="http://schemas.openxmlformats.org/officeDocument/2006/relationships/image" Target="../media/image18.png"/><Relationship Id="rId19" Type="http://schemas.openxmlformats.org/officeDocument/2006/relationships/image" Target="../media/image23.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7.png"/></Relationships>
</file>

<file path=ppt/slides/_rels/slide7.xml.rels><?xml version="1.0" encoding="UTF-8" standalone="yes"?>
<Relationships xmlns="http://schemas.openxmlformats.org/package/2006/relationships"><Relationship Id="rId13" Type="http://schemas.openxmlformats.org/officeDocument/2006/relationships/image" Target="../media/image20.png"/><Relationship Id="rId18" Type="http://schemas.microsoft.com/office/2007/relationships/hdphoto" Target="../media/hdphoto9.wdp"/><Relationship Id="rId26" Type="http://schemas.microsoft.com/office/2007/relationships/hdphoto" Target="../media/hdphoto13.wdp"/><Relationship Id="rId3" Type="http://schemas.openxmlformats.org/officeDocument/2006/relationships/image" Target="../media/image12.png"/><Relationship Id="rId21" Type="http://schemas.openxmlformats.org/officeDocument/2006/relationships/image" Target="../media/image24.png"/><Relationship Id="rId34" Type="http://schemas.openxmlformats.org/officeDocument/2006/relationships/image" Target="../media/image32.jp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openxmlformats.org/officeDocument/2006/relationships/image" Target="../media/image26.png"/><Relationship Id="rId33" Type="http://schemas.openxmlformats.org/officeDocument/2006/relationships/image" Target="../media/image31.jpg"/><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29"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microsoft.com/office/2007/relationships/hdphoto" Target="../media/hdphoto12.wdp"/><Relationship Id="rId32"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5.png"/><Relationship Id="rId28" Type="http://schemas.openxmlformats.org/officeDocument/2006/relationships/image" Target="../media/image28.png"/><Relationship Id="rId10" Type="http://schemas.openxmlformats.org/officeDocument/2006/relationships/image" Target="../media/image18.png"/><Relationship Id="rId19" Type="http://schemas.openxmlformats.org/officeDocument/2006/relationships/image" Target="../media/image23.png"/><Relationship Id="rId31" Type="http://schemas.openxmlformats.org/officeDocument/2006/relationships/image" Target="../media/image7.jpe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7.png"/><Relationship Id="rId30" Type="http://schemas.openxmlformats.org/officeDocument/2006/relationships/image" Target="../media/image29.png"/><Relationship Id="rId35" Type="http://schemas.openxmlformats.org/officeDocument/2006/relationships/image" Target="../media/image33.jp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microsoft.com/office/2007/relationships/hdphoto" Target="../media/hdphoto9.wdp"/><Relationship Id="rId26" Type="http://schemas.openxmlformats.org/officeDocument/2006/relationships/slide" Target="slide9.xml"/><Relationship Id="rId3" Type="http://schemas.openxmlformats.org/officeDocument/2006/relationships/image" Target="../media/image12.png"/><Relationship Id="rId21" Type="http://schemas.openxmlformats.org/officeDocument/2006/relationships/image" Target="../media/image24.png"/><Relationship Id="rId7" Type="http://schemas.openxmlformats.org/officeDocument/2006/relationships/image" Target="../media/image15.png"/><Relationship Id="rId12" Type="http://schemas.microsoft.com/office/2007/relationships/hdphoto" Target="../media/hdphoto6.wdp"/><Relationship Id="rId17" Type="http://schemas.openxmlformats.org/officeDocument/2006/relationships/image" Target="../media/image22.png"/><Relationship Id="rId25" Type="http://schemas.microsoft.com/office/2007/relationships/hdphoto" Target="../media/hdphoto12.wdp"/><Relationship Id="rId2" Type="http://schemas.openxmlformats.org/officeDocument/2006/relationships/image" Target="../media/image11.png"/><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25.png"/><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slide" Target="slide5.xml"/><Relationship Id="rId28" Type="http://schemas.microsoft.com/office/2007/relationships/hdphoto" Target="../media/hdphoto13.wdp"/><Relationship Id="rId10" Type="http://schemas.openxmlformats.org/officeDocument/2006/relationships/image" Target="../media/image18.png"/><Relationship Id="rId19" Type="http://schemas.openxmlformats.org/officeDocument/2006/relationships/image" Target="../media/image23.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7.wdp"/><Relationship Id="rId22" Type="http://schemas.microsoft.com/office/2007/relationships/hdphoto" Target="../media/hdphoto11.wdp"/><Relationship Id="rId27"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15.png"/><Relationship Id="rId12" Type="http://schemas.microsoft.com/office/2007/relationships/hdphoto" Target="../media/hdphoto6.wdp"/><Relationship Id="rId2" Type="http://schemas.openxmlformats.org/officeDocument/2006/relationships/image" Target="../media/image11.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slide" Target="slide8.xml"/><Relationship Id="rId10" Type="http://schemas.openxmlformats.org/officeDocument/2006/relationships/image" Target="../media/image18.png"/><Relationship Id="rId4" Type="http://schemas.microsoft.com/office/2007/relationships/hdphoto" Target="../media/hdphoto5.wdp"/><Relationship Id="rId9" Type="http://schemas.openxmlformats.org/officeDocument/2006/relationships/image" Target="../media/image17.png"/><Relationship Id="rId14" Type="http://schemas.microsoft.com/office/2007/relationships/hdphoto" Target="../media/hdphoto1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DA5F1D-BEC8-4765-866B-BCEBB85F4D39}"/>
              </a:ext>
            </a:extLst>
          </p:cNvPr>
          <p:cNvSpPr/>
          <p:nvPr/>
        </p:nvSpPr>
        <p:spPr>
          <a:xfrm>
            <a:off x="0" y="0"/>
            <a:ext cx="12192000" cy="6858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 name="Group 9">
            <a:extLst>
              <a:ext uri="{FF2B5EF4-FFF2-40B4-BE49-F238E27FC236}">
                <a16:creationId xmlns:a16="http://schemas.microsoft.com/office/drawing/2014/main" id="{4A4B1B74-9BF6-4517-9CA7-C80FF078EC49}"/>
              </a:ext>
            </a:extLst>
          </p:cNvPr>
          <p:cNvGrpSpPr/>
          <p:nvPr/>
        </p:nvGrpSpPr>
        <p:grpSpPr>
          <a:xfrm>
            <a:off x="1694326" y="544607"/>
            <a:ext cx="8776447" cy="5307105"/>
            <a:chOff x="1694327" y="546847"/>
            <a:chExt cx="8776447" cy="5307105"/>
          </a:xfrm>
        </p:grpSpPr>
        <p:sp>
          <p:nvSpPr>
            <p:cNvPr id="7" name="Rectangle: Rounded Corners 6">
              <a:extLst>
                <a:ext uri="{FF2B5EF4-FFF2-40B4-BE49-F238E27FC236}">
                  <a16:creationId xmlns:a16="http://schemas.microsoft.com/office/drawing/2014/main" id="{258E0AAA-259E-4540-900D-CD9F2AFC50A2}"/>
                </a:ext>
              </a:extLst>
            </p:cNvPr>
            <p:cNvSpPr/>
            <p:nvPr/>
          </p:nvSpPr>
          <p:spPr>
            <a:xfrm>
              <a:off x="1694327" y="546847"/>
              <a:ext cx="8776447" cy="5307105"/>
            </a:xfrm>
            <a:prstGeom prst="roundRect">
              <a:avLst>
                <a:gd name="adj" fmla="val 2478"/>
              </a:avLst>
            </a:prstGeom>
            <a:solidFill>
              <a:srgbClr val="843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Rounded Corners 8">
              <a:extLst>
                <a:ext uri="{FF2B5EF4-FFF2-40B4-BE49-F238E27FC236}">
                  <a16:creationId xmlns:a16="http://schemas.microsoft.com/office/drawing/2014/main" id="{6D07B095-47BF-439C-AC03-A4D0399C08B8}"/>
                </a:ext>
              </a:extLst>
            </p:cNvPr>
            <p:cNvSpPr/>
            <p:nvPr/>
          </p:nvSpPr>
          <p:spPr>
            <a:xfrm>
              <a:off x="1864659" y="750792"/>
              <a:ext cx="8453717" cy="4941800"/>
            </a:xfrm>
            <a:prstGeom prst="roundRect">
              <a:avLst>
                <a:gd name="adj" fmla="val 26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5" name="Rectangle 14">
            <a:extLst>
              <a:ext uri="{FF2B5EF4-FFF2-40B4-BE49-F238E27FC236}">
                <a16:creationId xmlns:a16="http://schemas.microsoft.com/office/drawing/2014/main" id="{B775178D-C4E9-4DC5-AE7D-099213F3CF11}"/>
              </a:ext>
            </a:extLst>
          </p:cNvPr>
          <p:cNvSpPr/>
          <p:nvPr/>
        </p:nvSpPr>
        <p:spPr>
          <a:xfrm>
            <a:off x="1600197" y="6109449"/>
            <a:ext cx="9130556" cy="748551"/>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6" name="Group 15">
            <a:extLst>
              <a:ext uri="{FF2B5EF4-FFF2-40B4-BE49-F238E27FC236}">
                <a16:creationId xmlns:a16="http://schemas.microsoft.com/office/drawing/2014/main" id="{26976D0A-F4C8-45AC-8245-A940305E85FF}"/>
              </a:ext>
            </a:extLst>
          </p:cNvPr>
          <p:cNvGrpSpPr/>
          <p:nvPr/>
        </p:nvGrpSpPr>
        <p:grpSpPr>
          <a:xfrm>
            <a:off x="1600197" y="5849473"/>
            <a:ext cx="8964706" cy="259975"/>
            <a:chOff x="1600197" y="5849473"/>
            <a:chExt cx="8964706" cy="259975"/>
          </a:xfrm>
        </p:grpSpPr>
        <p:sp>
          <p:nvSpPr>
            <p:cNvPr id="17" name="Rectangle: Top Corners Rounded 16">
              <a:extLst>
                <a:ext uri="{FF2B5EF4-FFF2-40B4-BE49-F238E27FC236}">
                  <a16:creationId xmlns:a16="http://schemas.microsoft.com/office/drawing/2014/main" id="{C191E824-69CF-4D06-AC76-2315FC8B5FB0}"/>
                </a:ext>
              </a:extLst>
            </p:cNvPr>
            <p:cNvSpPr/>
            <p:nvPr/>
          </p:nvSpPr>
          <p:spPr>
            <a:xfrm rot="10800000">
              <a:off x="1600197" y="5849473"/>
              <a:ext cx="8964706" cy="259975"/>
            </a:xfrm>
            <a:prstGeom prst="round2SameRect">
              <a:avLst>
                <a:gd name="adj1" fmla="val 50000"/>
                <a:gd name="adj2" fmla="val 0"/>
              </a:avLst>
            </a:prstGeom>
            <a:solidFill>
              <a:srgbClr val="5427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Top Corners Rounded 17">
              <a:extLst>
                <a:ext uri="{FF2B5EF4-FFF2-40B4-BE49-F238E27FC236}">
                  <a16:creationId xmlns:a16="http://schemas.microsoft.com/office/drawing/2014/main" id="{F4D0C435-2111-4D50-9A11-09529EB09BC8}"/>
                </a:ext>
              </a:extLst>
            </p:cNvPr>
            <p:cNvSpPr/>
            <p:nvPr/>
          </p:nvSpPr>
          <p:spPr>
            <a:xfrm rot="10800000">
              <a:off x="4787151" y="5853952"/>
              <a:ext cx="2590801" cy="98614"/>
            </a:xfrm>
            <a:prstGeom prst="round2SameRect">
              <a:avLst>
                <a:gd name="adj1" fmla="val 5000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8" name="Group 27">
            <a:extLst>
              <a:ext uri="{FF2B5EF4-FFF2-40B4-BE49-F238E27FC236}">
                <a16:creationId xmlns:a16="http://schemas.microsoft.com/office/drawing/2014/main" id="{0E6D65D9-19EB-4DDA-B6B3-14D8C08EF7E5}"/>
              </a:ext>
            </a:extLst>
          </p:cNvPr>
          <p:cNvGrpSpPr/>
          <p:nvPr/>
        </p:nvGrpSpPr>
        <p:grpSpPr>
          <a:xfrm>
            <a:off x="4640352" y="905433"/>
            <a:ext cx="2884394" cy="4587759"/>
            <a:chOff x="4640352" y="905433"/>
            <a:chExt cx="2884394" cy="4587759"/>
          </a:xfrm>
        </p:grpSpPr>
        <p:pic>
          <p:nvPicPr>
            <p:cNvPr id="23" name="Picture 22" descr="Shape&#10;&#10;Description automatically generated with low confidence">
              <a:extLst>
                <a:ext uri="{FF2B5EF4-FFF2-40B4-BE49-F238E27FC236}">
                  <a16:creationId xmlns:a16="http://schemas.microsoft.com/office/drawing/2014/main" id="{B016619B-B0CC-4FB6-AFD3-523B35E8469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15416" t="16967" r="15833" b="16367"/>
            <a:stretch/>
          </p:blipFill>
          <p:spPr>
            <a:xfrm>
              <a:off x="5253316" y="905433"/>
              <a:ext cx="1676400" cy="1625600"/>
            </a:xfrm>
            <a:prstGeom prst="rect">
              <a:avLst/>
            </a:prstGeom>
          </p:spPr>
        </p:pic>
        <p:pic>
          <p:nvPicPr>
            <p:cNvPr id="25" name="Picture 24">
              <a:extLst>
                <a:ext uri="{FF2B5EF4-FFF2-40B4-BE49-F238E27FC236}">
                  <a16:creationId xmlns:a16="http://schemas.microsoft.com/office/drawing/2014/main" id="{40B1943E-2FF2-45AF-9A34-1098DD0DAE44}"/>
                </a:ext>
              </a:extLst>
            </p:cNvPr>
            <p:cNvPicPr>
              <a:picLocks noChangeAspect="1"/>
            </p:cNvPicPr>
            <p:nvPr/>
          </p:nvPicPr>
          <p:blipFill rotWithShape="1">
            <a:blip r:embed="rId4">
              <a:biLevel thresh="75000"/>
              <a:extLst>
                <a:ext uri="{28A0092B-C50C-407E-A947-70E740481C1C}">
                  <a14:useLocalDpi xmlns:a14="http://schemas.microsoft.com/office/drawing/2010/main" val="0"/>
                </a:ext>
              </a:extLst>
            </a:blip>
            <a:srcRect l="22925" r="18617"/>
            <a:stretch/>
          </p:blipFill>
          <p:spPr>
            <a:xfrm>
              <a:off x="5410271" y="4327845"/>
              <a:ext cx="1362489" cy="1165347"/>
            </a:xfrm>
            <a:prstGeom prst="rect">
              <a:avLst/>
            </a:prstGeom>
          </p:spPr>
        </p:pic>
        <p:pic>
          <p:nvPicPr>
            <p:cNvPr id="27" name="Picture 26" descr="Logo&#10;&#10;Description automatically generated">
              <a:extLst>
                <a:ext uri="{FF2B5EF4-FFF2-40B4-BE49-F238E27FC236}">
                  <a16:creationId xmlns:a16="http://schemas.microsoft.com/office/drawing/2014/main" id="{AB229869-10A2-4361-A14B-AE3C54F31CE1}"/>
                </a:ext>
              </a:extLst>
            </p:cNvPr>
            <p:cNvPicPr>
              <a:picLocks noChangeAspect="1"/>
            </p:cNvPicPr>
            <p:nvPr/>
          </p:nvPicPr>
          <p:blipFill rotWithShape="1">
            <a:blip r:embed="rId5">
              <a:extLst>
                <a:ext uri="{28A0092B-C50C-407E-A947-70E740481C1C}">
                  <a14:useLocalDpi xmlns:a14="http://schemas.microsoft.com/office/drawing/2010/main" val="0"/>
                </a:ext>
              </a:extLst>
            </a:blip>
            <a:srcRect l="21569"/>
            <a:stretch/>
          </p:blipFill>
          <p:spPr>
            <a:xfrm>
              <a:off x="4640352" y="2472685"/>
              <a:ext cx="2884394" cy="677292"/>
            </a:xfrm>
            <a:prstGeom prst="rect">
              <a:avLst/>
            </a:prstGeom>
          </p:spPr>
        </p:pic>
      </p:grpSp>
    </p:spTree>
    <p:extLst>
      <p:ext uri="{BB962C8B-B14F-4D97-AF65-F5344CB8AC3E}">
        <p14:creationId xmlns:p14="http://schemas.microsoft.com/office/powerpoint/2010/main" val="760791257"/>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ppt_x"/>
                                          </p:val>
                                        </p:tav>
                                        <p:tav tm="100000">
                                          <p:val>
                                            <p:strVal val="#ppt_x"/>
                                          </p:val>
                                        </p:tav>
                                      </p:tavLst>
                                    </p:anim>
                                    <p:anim calcmode="lin" valueType="num">
                                      <p:cBhvr additive="base">
                                        <p:cTn id="12" dur="1500" fill="hold"/>
                                        <p:tgtEl>
                                          <p:spTgt spid="10"/>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17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24685"/>
            <a:ext cx="12191980" cy="6882685"/>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192000" cy="614395"/>
            <a:chOff x="0" y="6262577"/>
            <a:chExt cx="12192000"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903919" y="635515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18" name="Rectangle 17">
            <a:extLst>
              <a:ext uri="{FF2B5EF4-FFF2-40B4-BE49-F238E27FC236}">
                <a16:creationId xmlns:a16="http://schemas.microsoft.com/office/drawing/2014/main" id="{45D4EA84-BA88-477B-BE1F-7F6976FF654D}"/>
              </a:ext>
            </a:extLst>
          </p:cNvPr>
          <p:cNvSpPr/>
          <p:nvPr/>
        </p:nvSpPr>
        <p:spPr>
          <a:xfrm>
            <a:off x="0" y="0"/>
            <a:ext cx="12192000" cy="6281679"/>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extLst>
              <a:ext uri="{FF2B5EF4-FFF2-40B4-BE49-F238E27FC236}">
                <a16:creationId xmlns:a16="http://schemas.microsoft.com/office/drawing/2014/main" id="{18B1407D-E873-47F1-896B-A04D366DAA0E}"/>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41476" b="53812" l="46607" r="54189"/>
                    </a14:imgEffect>
                  </a14:imgLayer>
                </a14:imgProps>
              </a:ext>
            </a:extLst>
          </a:blip>
          <a:srcRect l="45659" t="39934" r="44863" b="44646"/>
          <a:stretch/>
        </p:blipFill>
        <p:spPr>
          <a:xfrm>
            <a:off x="5460371" y="1436895"/>
            <a:ext cx="1851483" cy="1694393"/>
          </a:xfrm>
          <a:prstGeom prst="rect">
            <a:avLst/>
          </a:prstGeom>
        </p:spPr>
      </p:pic>
      <p:pic>
        <p:nvPicPr>
          <p:cNvPr id="20" name="Picture 19">
            <a:hlinkClick r:id="rId15" action="ppaction://hlinksldjump"/>
            <a:extLst>
              <a:ext uri="{FF2B5EF4-FFF2-40B4-BE49-F238E27FC236}">
                <a16:creationId xmlns:a16="http://schemas.microsoft.com/office/drawing/2014/main" id="{EFAD8F0C-51DA-4892-BE00-2E1BF9310925}"/>
              </a:ext>
            </a:extLst>
          </p:cNvPr>
          <p:cNvPicPr>
            <a:picLocks noChangeAspect="1"/>
          </p:cNvPicPr>
          <p:nvPr/>
        </p:nvPicPr>
        <p:blipFill rotWithShape="1">
          <a:blip r:embed="rId16"/>
          <a:srcRect l="91385" b="95720"/>
          <a:stretch/>
        </p:blipFill>
        <p:spPr>
          <a:xfrm>
            <a:off x="10695419" y="10792"/>
            <a:ext cx="1496562" cy="418186"/>
          </a:xfrm>
          <a:prstGeom prst="rect">
            <a:avLst/>
          </a:prstGeom>
        </p:spPr>
      </p:pic>
      <p:sp>
        <p:nvSpPr>
          <p:cNvPr id="21" name="TextBox 20">
            <a:extLst>
              <a:ext uri="{FF2B5EF4-FFF2-40B4-BE49-F238E27FC236}">
                <a16:creationId xmlns:a16="http://schemas.microsoft.com/office/drawing/2014/main" id="{77F42FD6-7998-46BC-A11E-BEE240076A32}"/>
              </a:ext>
            </a:extLst>
          </p:cNvPr>
          <p:cNvSpPr txBox="1"/>
          <p:nvPr/>
        </p:nvSpPr>
        <p:spPr>
          <a:xfrm>
            <a:off x="3459238" y="3174679"/>
            <a:ext cx="5850342" cy="707886"/>
          </a:xfrm>
          <a:prstGeom prst="rect">
            <a:avLst/>
          </a:prstGeom>
          <a:noFill/>
        </p:spPr>
        <p:txBody>
          <a:bodyPr wrap="square" rtlCol="0">
            <a:spAutoFit/>
          </a:bodyPr>
          <a:lstStyle/>
          <a:p>
            <a:pPr algn="ctr"/>
            <a:r>
              <a:rPr lang="en-US" sz="4000" b="1" dirty="0" err="1">
                <a:solidFill>
                  <a:schemeClr val="bg1"/>
                </a:solidFill>
              </a:rPr>
              <a:t>Nội</a:t>
            </a:r>
            <a:r>
              <a:rPr lang="en-US" sz="4000" b="1" dirty="0">
                <a:solidFill>
                  <a:schemeClr val="bg1"/>
                </a:solidFill>
              </a:rPr>
              <a:t> dung </a:t>
            </a:r>
            <a:r>
              <a:rPr lang="en-US" sz="4000" b="1" dirty="0" err="1">
                <a:solidFill>
                  <a:schemeClr val="bg1"/>
                </a:solidFill>
              </a:rPr>
              <a:t>đề</a:t>
            </a:r>
            <a:r>
              <a:rPr lang="en-US" sz="4000" b="1" dirty="0">
                <a:solidFill>
                  <a:schemeClr val="bg1"/>
                </a:solidFill>
              </a:rPr>
              <a:t> </a:t>
            </a:r>
            <a:r>
              <a:rPr lang="en-US" sz="4000" b="1" dirty="0" err="1">
                <a:solidFill>
                  <a:schemeClr val="bg1"/>
                </a:solidFill>
              </a:rPr>
              <a:t>tài</a:t>
            </a:r>
            <a:endParaRPr lang="vi-VN" sz="4000" b="1" dirty="0">
              <a:solidFill>
                <a:schemeClr val="bg1"/>
              </a:solidFill>
            </a:endParaRPr>
          </a:p>
        </p:txBody>
      </p:sp>
      <p:sp>
        <p:nvSpPr>
          <p:cNvPr id="23" name="Speech Bubble: Rectangle 22">
            <a:extLst>
              <a:ext uri="{FF2B5EF4-FFF2-40B4-BE49-F238E27FC236}">
                <a16:creationId xmlns:a16="http://schemas.microsoft.com/office/drawing/2014/main" id="{1C216ED9-FCA5-43D1-9B1C-8B22E12BB3C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9</a:t>
            </a:r>
          </a:p>
        </p:txBody>
      </p:sp>
    </p:spTree>
    <p:extLst>
      <p:ext uri="{BB962C8B-B14F-4D97-AF65-F5344CB8AC3E}">
        <p14:creationId xmlns:p14="http://schemas.microsoft.com/office/powerpoint/2010/main" val="70128361"/>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192000" cy="614395"/>
            <a:chOff x="0" y="6262577"/>
            <a:chExt cx="12192000"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903919" y="635515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2" name="Rectangle: Rounded Corners 1">
            <a:extLst>
              <a:ext uri="{FF2B5EF4-FFF2-40B4-BE49-F238E27FC236}">
                <a16:creationId xmlns:a16="http://schemas.microsoft.com/office/drawing/2014/main" id="{08F02BE3-D550-4705-8A03-F16174C04F55}"/>
              </a:ext>
            </a:extLst>
          </p:cNvPr>
          <p:cNvSpPr/>
          <p:nvPr/>
        </p:nvSpPr>
        <p:spPr>
          <a:xfrm>
            <a:off x="846443" y="468431"/>
            <a:ext cx="11345538" cy="2830581"/>
          </a:xfrm>
          <a:prstGeom prst="roundRect">
            <a:avLst>
              <a:gd name="adj" fmla="val 2375"/>
            </a:avLst>
          </a:prstGeom>
          <a:blipFill>
            <a:blip r:embed="rId1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A913F8B8-EB08-4DB5-BD3C-2605F7373CBE}"/>
              </a:ext>
            </a:extLst>
          </p:cNvPr>
          <p:cNvSpPr txBox="1"/>
          <p:nvPr/>
        </p:nvSpPr>
        <p:spPr>
          <a:xfrm>
            <a:off x="1601262" y="2536257"/>
            <a:ext cx="2920860" cy="769441"/>
          </a:xfrm>
          <a:prstGeom prst="rect">
            <a:avLst/>
          </a:prstGeom>
          <a:noFill/>
        </p:spPr>
        <p:txBody>
          <a:bodyPr wrap="square" rtlCol="0">
            <a:spAutoFit/>
          </a:bodyPr>
          <a:lstStyle/>
          <a:p>
            <a:r>
              <a:rPr lang="en-US" sz="4400" b="1" dirty="0" err="1">
                <a:solidFill>
                  <a:schemeClr val="bg1"/>
                </a:solidFill>
                <a:effectLst>
                  <a:outerShdw blurRad="38100" dist="38100" dir="2700000" algn="tl">
                    <a:srgbClr val="000000">
                      <a:alpha val="43137"/>
                    </a:srgbClr>
                  </a:outerShdw>
                </a:effectLst>
              </a:rPr>
              <a:t>Nội</a:t>
            </a:r>
            <a:r>
              <a:rPr lang="en-US" sz="4400" b="1" dirty="0">
                <a:solidFill>
                  <a:schemeClr val="bg1"/>
                </a:solidFill>
                <a:effectLst>
                  <a:outerShdw blurRad="38100" dist="38100" dir="2700000" algn="tl">
                    <a:srgbClr val="000000">
                      <a:alpha val="43137"/>
                    </a:srgbClr>
                  </a:outerShdw>
                </a:effectLst>
              </a:rPr>
              <a:t> dung</a:t>
            </a:r>
            <a:endParaRPr lang="vi-VN" sz="4400" b="1" dirty="0">
              <a:solidFill>
                <a:schemeClr val="bg1"/>
              </a:solidFill>
              <a:effectLst>
                <a:outerShdw blurRad="38100" dist="38100" dir="2700000" algn="tl">
                  <a:srgbClr val="000000">
                    <a:alpha val="43137"/>
                  </a:srgbClr>
                </a:outerShdw>
              </a:effectLst>
            </a:endParaRPr>
          </a:p>
        </p:txBody>
      </p:sp>
      <p:sp>
        <p:nvSpPr>
          <p:cNvPr id="63" name="Rectangle: Rounded Corners 62">
            <a:extLst>
              <a:ext uri="{FF2B5EF4-FFF2-40B4-BE49-F238E27FC236}">
                <a16:creationId xmlns:a16="http://schemas.microsoft.com/office/drawing/2014/main" id="{DD316D08-B02E-449B-86DA-AEA9D2FF178F}"/>
              </a:ext>
            </a:extLst>
          </p:cNvPr>
          <p:cNvSpPr/>
          <p:nvPr/>
        </p:nvSpPr>
        <p:spPr>
          <a:xfrm>
            <a:off x="832810" y="3295633"/>
            <a:ext cx="11359189" cy="2992613"/>
          </a:xfrm>
          <a:prstGeom prst="roundRect">
            <a:avLst>
              <a:gd name="adj" fmla="val 0"/>
            </a:avLst>
          </a:prstGeom>
          <a:solidFill>
            <a:srgbClr val="2627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67">
            <a:extLst>
              <a:ext uri="{FF2B5EF4-FFF2-40B4-BE49-F238E27FC236}">
                <a16:creationId xmlns:a16="http://schemas.microsoft.com/office/drawing/2014/main" id="{E776D39A-2659-4411-8F9B-BDFE31ABEB39}"/>
              </a:ext>
            </a:extLst>
          </p:cNvPr>
          <p:cNvSpPr/>
          <p:nvPr/>
        </p:nvSpPr>
        <p:spPr>
          <a:xfrm>
            <a:off x="0" y="-18971"/>
            <a:ext cx="863970"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hlinkClick r:id="rId16" action="ppaction://hlinksldjump"/>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sp>
        <p:nvSpPr>
          <p:cNvPr id="92" name="Rectangle 91">
            <a:extLst>
              <a:ext uri="{FF2B5EF4-FFF2-40B4-BE49-F238E27FC236}">
                <a16:creationId xmlns:a16="http://schemas.microsoft.com/office/drawing/2014/main" id="{0AE53719-8FB1-43A1-8AE9-9D5FC835016E}"/>
              </a:ext>
            </a:extLst>
          </p:cNvPr>
          <p:cNvSpPr/>
          <p:nvPr/>
        </p:nvSpPr>
        <p:spPr>
          <a:xfrm rot="5400000">
            <a:off x="5858498" y="-5858499"/>
            <a:ext cx="468431" cy="1218542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41476" b="53812" l="46607" r="54189"/>
                    </a14:imgEffect>
                  </a14:imgLayer>
                </a14:imgProps>
              </a:ext>
            </a:extLst>
          </a:blip>
          <a:srcRect l="45659" t="39934" r="44863" b="44646"/>
          <a:stretch/>
        </p:blipFill>
        <p:spPr>
          <a:xfrm>
            <a:off x="133122" y="21023"/>
            <a:ext cx="349411" cy="319764"/>
          </a:xfrm>
          <a:prstGeom prst="rect">
            <a:avLst/>
          </a:prstGeom>
        </p:spPr>
      </p:pic>
      <p:pic>
        <p:nvPicPr>
          <p:cNvPr id="94" name="Picture 93">
            <a:hlinkClick r:id="rId19"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20"/>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402483" y="33740"/>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1">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0" name="Group 29">
            <a:extLst>
              <a:ext uri="{FF2B5EF4-FFF2-40B4-BE49-F238E27FC236}">
                <a16:creationId xmlns:a16="http://schemas.microsoft.com/office/drawing/2014/main" id="{83BB0960-2E90-4EA9-9363-83CF2F1E6DC3}"/>
              </a:ext>
            </a:extLst>
          </p:cNvPr>
          <p:cNvGrpSpPr/>
          <p:nvPr/>
        </p:nvGrpSpPr>
        <p:grpSpPr>
          <a:xfrm>
            <a:off x="1711743" y="3462615"/>
            <a:ext cx="2103492" cy="2649267"/>
            <a:chOff x="1711743" y="3462615"/>
            <a:chExt cx="2103492" cy="2649267"/>
          </a:xfrm>
        </p:grpSpPr>
        <p:sp>
          <p:nvSpPr>
            <p:cNvPr id="64" name="Rectangle: Rounded Corners 63">
              <a:extLst>
                <a:ext uri="{FF2B5EF4-FFF2-40B4-BE49-F238E27FC236}">
                  <a16:creationId xmlns:a16="http://schemas.microsoft.com/office/drawing/2014/main" id="{EA154E26-50BD-4B8C-9A76-43FE6646D245}"/>
                </a:ext>
              </a:extLst>
            </p:cNvPr>
            <p:cNvSpPr/>
            <p:nvPr/>
          </p:nvSpPr>
          <p:spPr>
            <a:xfrm>
              <a:off x="1711743" y="3462615"/>
              <a:ext cx="2103492" cy="2649267"/>
            </a:xfrm>
            <a:prstGeom prst="roundRect">
              <a:avLst>
                <a:gd name="adj" fmla="val 2685"/>
              </a:avLst>
            </a:prstGeom>
            <a:solidFill>
              <a:srgbClr val="303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4" name="Picture 43">
              <a:extLst>
                <a:ext uri="{FF2B5EF4-FFF2-40B4-BE49-F238E27FC236}">
                  <a16:creationId xmlns:a16="http://schemas.microsoft.com/office/drawing/2014/main" id="{9267E2CF-F646-45B3-94CA-AC8DF70900E4}"/>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1796932" y="5326383"/>
              <a:ext cx="731846" cy="279283"/>
            </a:xfrm>
            <a:prstGeom prst="rect">
              <a:avLst/>
            </a:prstGeom>
          </p:spPr>
        </p:pic>
        <p:sp>
          <p:nvSpPr>
            <p:cNvPr id="20" name="TextBox 19">
              <a:extLst>
                <a:ext uri="{FF2B5EF4-FFF2-40B4-BE49-F238E27FC236}">
                  <a16:creationId xmlns:a16="http://schemas.microsoft.com/office/drawing/2014/main" id="{489D7CA0-E202-479C-A24A-30E5FF7AD691}"/>
                </a:ext>
              </a:extLst>
            </p:cNvPr>
            <p:cNvSpPr txBox="1"/>
            <p:nvPr/>
          </p:nvSpPr>
          <p:spPr>
            <a:xfrm>
              <a:off x="1724817" y="5746847"/>
              <a:ext cx="856537" cy="338554"/>
            </a:xfrm>
            <a:prstGeom prst="rect">
              <a:avLst/>
            </a:prstGeom>
            <a:noFill/>
          </p:spPr>
          <p:txBody>
            <a:bodyPr wrap="square" rtlCol="0">
              <a:spAutoFit/>
            </a:bodyPr>
            <a:lstStyle/>
            <a:p>
              <a:r>
                <a:rPr lang="en-US" sz="1600">
                  <a:solidFill>
                    <a:srgbClr val="F7F7F7"/>
                  </a:solidFill>
                </a:rPr>
                <a:t>Free+</a:t>
              </a:r>
              <a:endParaRPr lang="vi-VN" sz="1600">
                <a:solidFill>
                  <a:srgbClr val="F7F7F7"/>
                </a:solidFill>
              </a:endParaRPr>
            </a:p>
          </p:txBody>
        </p:sp>
        <p:pic>
          <p:nvPicPr>
            <p:cNvPr id="22" name="Picture 21">
              <a:hlinkClick r:id="rId24" action="ppaction://hlinksldjump"/>
              <a:extLst>
                <a:ext uri="{FF2B5EF4-FFF2-40B4-BE49-F238E27FC236}">
                  <a16:creationId xmlns:a16="http://schemas.microsoft.com/office/drawing/2014/main" id="{DEF288B2-D176-4ABC-92F7-D58E097A3AC1}"/>
                </a:ext>
              </a:extLst>
            </p:cNvPr>
            <p:cNvPicPr>
              <a:picLocks noChangeAspect="1"/>
            </p:cNvPicPr>
            <p:nvPr/>
          </p:nvPicPr>
          <p:blipFill>
            <a:blip r:embed="rId25">
              <a:extLst>
                <a:ext uri="{28A0092B-C50C-407E-A947-70E740481C1C}">
                  <a14:useLocalDpi xmlns:a14="http://schemas.microsoft.com/office/drawing/2010/main" val="0"/>
                </a:ext>
              </a:extLst>
            </a:blip>
            <a:srcRect l="18589" r="18589"/>
            <a:stretch/>
          </p:blipFill>
          <p:spPr>
            <a:xfrm>
              <a:off x="2304630" y="3730363"/>
              <a:ext cx="908909" cy="940666"/>
            </a:xfrm>
            <a:prstGeom prst="rect">
              <a:avLst/>
            </a:prstGeom>
          </p:spPr>
        </p:pic>
        <p:sp>
          <p:nvSpPr>
            <p:cNvPr id="29" name="TextBox 28">
              <a:extLst>
                <a:ext uri="{FF2B5EF4-FFF2-40B4-BE49-F238E27FC236}">
                  <a16:creationId xmlns:a16="http://schemas.microsoft.com/office/drawing/2014/main" id="{22F90012-1542-410F-8BE5-9AF420DCCF50}"/>
                </a:ext>
              </a:extLst>
            </p:cNvPr>
            <p:cNvSpPr txBox="1"/>
            <p:nvPr/>
          </p:nvSpPr>
          <p:spPr>
            <a:xfrm>
              <a:off x="1902618" y="4912438"/>
              <a:ext cx="1692752" cy="369332"/>
            </a:xfrm>
            <a:prstGeom prst="rect">
              <a:avLst/>
            </a:prstGeom>
            <a:noFill/>
          </p:spPr>
          <p:txBody>
            <a:bodyPr wrap="square" rtlCol="0">
              <a:spAutoFit/>
            </a:bodyPr>
            <a:lstStyle/>
            <a:p>
              <a:pPr algn="ctr"/>
              <a:r>
                <a:rPr lang="en-US" dirty="0" err="1">
                  <a:solidFill>
                    <a:srgbClr val="F7F7F7"/>
                  </a:solidFill>
                </a:rPr>
                <a:t>Mục</a:t>
              </a:r>
              <a:r>
                <a:rPr lang="en-US" dirty="0">
                  <a:solidFill>
                    <a:srgbClr val="F7F7F7"/>
                  </a:solidFill>
                </a:rPr>
                <a:t> </a:t>
              </a:r>
              <a:r>
                <a:rPr lang="en-US" dirty="0" err="1">
                  <a:solidFill>
                    <a:srgbClr val="F7F7F7"/>
                  </a:solidFill>
                </a:rPr>
                <a:t>tiêu</a:t>
              </a:r>
              <a:r>
                <a:rPr lang="en-US" dirty="0">
                  <a:solidFill>
                    <a:srgbClr val="F7F7F7"/>
                  </a:solidFill>
                </a:rPr>
                <a:t> </a:t>
              </a:r>
              <a:r>
                <a:rPr lang="en-US" dirty="0" err="1">
                  <a:solidFill>
                    <a:srgbClr val="F7F7F7"/>
                  </a:solidFill>
                </a:rPr>
                <a:t>đề</a:t>
              </a:r>
              <a:r>
                <a:rPr lang="en-US" dirty="0">
                  <a:solidFill>
                    <a:srgbClr val="F7F7F7"/>
                  </a:solidFill>
                </a:rPr>
                <a:t> </a:t>
              </a:r>
              <a:r>
                <a:rPr lang="en-US" dirty="0" err="1">
                  <a:solidFill>
                    <a:srgbClr val="F7F7F7"/>
                  </a:solidFill>
                </a:rPr>
                <a:t>tài</a:t>
              </a:r>
              <a:endParaRPr lang="vi-VN" dirty="0">
                <a:solidFill>
                  <a:srgbClr val="F7F7F7"/>
                </a:solidFill>
              </a:endParaRPr>
            </a:p>
          </p:txBody>
        </p:sp>
      </p:grpSp>
      <p:grpSp>
        <p:nvGrpSpPr>
          <p:cNvPr id="31" name="Group 30">
            <a:extLst>
              <a:ext uri="{FF2B5EF4-FFF2-40B4-BE49-F238E27FC236}">
                <a16:creationId xmlns:a16="http://schemas.microsoft.com/office/drawing/2014/main" id="{A8A9B4A3-3DA0-47C4-8AFC-2079301E7DC4}"/>
              </a:ext>
            </a:extLst>
          </p:cNvPr>
          <p:cNvGrpSpPr/>
          <p:nvPr/>
        </p:nvGrpSpPr>
        <p:grpSpPr>
          <a:xfrm>
            <a:off x="3971708" y="3457122"/>
            <a:ext cx="2298722" cy="2649267"/>
            <a:chOff x="3971708" y="3457122"/>
            <a:chExt cx="2298722" cy="2649267"/>
          </a:xfrm>
        </p:grpSpPr>
        <p:sp>
          <p:nvSpPr>
            <p:cNvPr id="41" name="Rectangle: Rounded Corners 40">
              <a:extLst>
                <a:ext uri="{FF2B5EF4-FFF2-40B4-BE49-F238E27FC236}">
                  <a16:creationId xmlns:a16="http://schemas.microsoft.com/office/drawing/2014/main" id="{D7DAE3A6-C772-4E15-BE8F-CF5A036AE695}"/>
                </a:ext>
              </a:extLst>
            </p:cNvPr>
            <p:cNvSpPr/>
            <p:nvPr/>
          </p:nvSpPr>
          <p:spPr>
            <a:xfrm>
              <a:off x="4076346" y="3457122"/>
              <a:ext cx="2103492" cy="2649267"/>
            </a:xfrm>
            <a:prstGeom prst="roundRect">
              <a:avLst>
                <a:gd name="adj" fmla="val 2685"/>
              </a:avLst>
            </a:prstGeom>
            <a:solidFill>
              <a:srgbClr val="303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TextBox 48">
              <a:extLst>
                <a:ext uri="{FF2B5EF4-FFF2-40B4-BE49-F238E27FC236}">
                  <a16:creationId xmlns:a16="http://schemas.microsoft.com/office/drawing/2014/main" id="{1280BCAB-19BD-454C-BF5D-92FD49E9D0BD}"/>
                </a:ext>
              </a:extLst>
            </p:cNvPr>
            <p:cNvSpPr txBox="1"/>
            <p:nvPr/>
          </p:nvSpPr>
          <p:spPr>
            <a:xfrm>
              <a:off x="4084694" y="5732537"/>
              <a:ext cx="856537" cy="338554"/>
            </a:xfrm>
            <a:prstGeom prst="rect">
              <a:avLst/>
            </a:prstGeom>
            <a:noFill/>
          </p:spPr>
          <p:txBody>
            <a:bodyPr wrap="square" rtlCol="0">
              <a:spAutoFit/>
            </a:bodyPr>
            <a:lstStyle/>
            <a:p>
              <a:r>
                <a:rPr lang="en-US" sz="1600">
                  <a:solidFill>
                    <a:srgbClr val="F7F7F7"/>
                  </a:solidFill>
                </a:rPr>
                <a:t>Free+</a:t>
              </a:r>
              <a:endParaRPr lang="vi-VN" sz="1600">
                <a:solidFill>
                  <a:srgbClr val="F7F7F7"/>
                </a:solidFill>
              </a:endParaRPr>
            </a:p>
          </p:txBody>
        </p:sp>
        <p:pic>
          <p:nvPicPr>
            <p:cNvPr id="52" name="Picture 51">
              <a:extLst>
                <a:ext uri="{FF2B5EF4-FFF2-40B4-BE49-F238E27FC236}">
                  <a16:creationId xmlns:a16="http://schemas.microsoft.com/office/drawing/2014/main" id="{1D56D60D-8391-4EFE-BD39-FF5F96A9AA65}"/>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4183572" y="5329359"/>
              <a:ext cx="731846" cy="279283"/>
            </a:xfrm>
            <a:prstGeom prst="rect">
              <a:avLst/>
            </a:prstGeom>
          </p:spPr>
        </p:pic>
        <p:pic>
          <p:nvPicPr>
            <p:cNvPr id="24" name="Picture 23">
              <a:hlinkClick r:id="rId26" action="ppaction://hlinksldjump"/>
              <a:extLst>
                <a:ext uri="{FF2B5EF4-FFF2-40B4-BE49-F238E27FC236}">
                  <a16:creationId xmlns:a16="http://schemas.microsoft.com/office/drawing/2014/main" id="{AEE2CA71-2A56-4ADF-903D-87A6F62BEF5D}"/>
                </a:ext>
              </a:extLst>
            </p:cNvPr>
            <p:cNvPicPr>
              <a:picLocks noChangeAspect="1"/>
            </p:cNvPicPr>
            <p:nvPr/>
          </p:nvPicPr>
          <p:blipFill>
            <a:blip r:embed="rId27">
              <a:extLst>
                <a:ext uri="{28A0092B-C50C-407E-A947-70E740481C1C}">
                  <a14:useLocalDpi xmlns:a14="http://schemas.microsoft.com/office/drawing/2010/main" val="0"/>
                </a:ext>
              </a:extLst>
            </a:blip>
            <a:srcRect l="22906" r="22906"/>
            <a:stretch/>
          </p:blipFill>
          <p:spPr>
            <a:xfrm>
              <a:off x="4737652" y="3762599"/>
              <a:ext cx="863610" cy="908430"/>
            </a:xfrm>
            <a:prstGeom prst="rect">
              <a:avLst/>
            </a:prstGeom>
          </p:spPr>
        </p:pic>
        <p:sp>
          <p:nvSpPr>
            <p:cNvPr id="69" name="TextBox 68">
              <a:extLst>
                <a:ext uri="{FF2B5EF4-FFF2-40B4-BE49-F238E27FC236}">
                  <a16:creationId xmlns:a16="http://schemas.microsoft.com/office/drawing/2014/main" id="{B0D0B6AC-C1C2-4780-93D3-2D0D1EE0B4B6}"/>
                </a:ext>
              </a:extLst>
            </p:cNvPr>
            <p:cNvSpPr txBox="1"/>
            <p:nvPr/>
          </p:nvSpPr>
          <p:spPr>
            <a:xfrm>
              <a:off x="3971708" y="4922027"/>
              <a:ext cx="2298722" cy="369332"/>
            </a:xfrm>
            <a:prstGeom prst="rect">
              <a:avLst/>
            </a:prstGeom>
            <a:noFill/>
          </p:spPr>
          <p:txBody>
            <a:bodyPr wrap="square" rtlCol="0">
              <a:spAutoFit/>
            </a:bodyPr>
            <a:lstStyle/>
            <a:p>
              <a:pPr algn="ctr"/>
              <a:r>
                <a:rPr lang="en-US" dirty="0" err="1">
                  <a:solidFill>
                    <a:srgbClr val="F7F7F7"/>
                  </a:solidFill>
                </a:rPr>
                <a:t>Phương</a:t>
              </a:r>
              <a:r>
                <a:rPr lang="en-US" dirty="0">
                  <a:solidFill>
                    <a:srgbClr val="F7F7F7"/>
                  </a:solidFill>
                </a:rPr>
                <a:t> </a:t>
              </a:r>
              <a:r>
                <a:rPr lang="en-US" dirty="0" err="1">
                  <a:solidFill>
                    <a:srgbClr val="F7F7F7"/>
                  </a:solidFill>
                </a:rPr>
                <a:t>pháp</a:t>
              </a:r>
              <a:r>
                <a:rPr lang="en-US" dirty="0">
                  <a:solidFill>
                    <a:srgbClr val="F7F7F7"/>
                  </a:solidFill>
                </a:rPr>
                <a:t> </a:t>
              </a:r>
              <a:r>
                <a:rPr lang="en-US" dirty="0" err="1">
                  <a:solidFill>
                    <a:srgbClr val="F7F7F7"/>
                  </a:solidFill>
                </a:rPr>
                <a:t>sử</a:t>
              </a:r>
              <a:r>
                <a:rPr lang="en-US" dirty="0">
                  <a:solidFill>
                    <a:srgbClr val="F7F7F7"/>
                  </a:solidFill>
                </a:rPr>
                <a:t> </a:t>
              </a:r>
              <a:r>
                <a:rPr lang="en-US" dirty="0" err="1">
                  <a:solidFill>
                    <a:srgbClr val="F7F7F7"/>
                  </a:solidFill>
                </a:rPr>
                <a:t>dụng</a:t>
              </a:r>
              <a:endParaRPr lang="vi-VN" dirty="0">
                <a:solidFill>
                  <a:srgbClr val="F7F7F7"/>
                </a:solidFill>
              </a:endParaRPr>
            </a:p>
          </p:txBody>
        </p:sp>
      </p:grpSp>
      <p:grpSp>
        <p:nvGrpSpPr>
          <p:cNvPr id="32" name="Group 31">
            <a:extLst>
              <a:ext uri="{FF2B5EF4-FFF2-40B4-BE49-F238E27FC236}">
                <a16:creationId xmlns:a16="http://schemas.microsoft.com/office/drawing/2014/main" id="{E591E031-2C85-4DC5-B538-CFAEF4F6A3E0}"/>
              </a:ext>
            </a:extLst>
          </p:cNvPr>
          <p:cNvGrpSpPr/>
          <p:nvPr/>
        </p:nvGrpSpPr>
        <p:grpSpPr>
          <a:xfrm>
            <a:off x="6440949" y="3462615"/>
            <a:ext cx="2103492" cy="2649267"/>
            <a:chOff x="6440949" y="3462615"/>
            <a:chExt cx="2103492" cy="2649267"/>
          </a:xfrm>
        </p:grpSpPr>
        <p:sp>
          <p:nvSpPr>
            <p:cNvPr id="42" name="Rectangle: Rounded Corners 41">
              <a:extLst>
                <a:ext uri="{FF2B5EF4-FFF2-40B4-BE49-F238E27FC236}">
                  <a16:creationId xmlns:a16="http://schemas.microsoft.com/office/drawing/2014/main" id="{F44B4127-ADD4-4C21-89CC-8FBCEA861C2C}"/>
                </a:ext>
              </a:extLst>
            </p:cNvPr>
            <p:cNvSpPr/>
            <p:nvPr/>
          </p:nvSpPr>
          <p:spPr>
            <a:xfrm>
              <a:off x="6440949" y="3462615"/>
              <a:ext cx="2103492" cy="2649267"/>
            </a:xfrm>
            <a:prstGeom prst="roundRect">
              <a:avLst>
                <a:gd name="adj" fmla="val 2685"/>
              </a:avLst>
            </a:prstGeom>
            <a:solidFill>
              <a:srgbClr val="303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TextBox 49">
              <a:extLst>
                <a:ext uri="{FF2B5EF4-FFF2-40B4-BE49-F238E27FC236}">
                  <a16:creationId xmlns:a16="http://schemas.microsoft.com/office/drawing/2014/main" id="{BDAC5561-A5C2-4501-A879-630D82A3F55E}"/>
                </a:ext>
              </a:extLst>
            </p:cNvPr>
            <p:cNvSpPr txBox="1"/>
            <p:nvPr/>
          </p:nvSpPr>
          <p:spPr>
            <a:xfrm>
              <a:off x="6512404" y="5703616"/>
              <a:ext cx="856537" cy="338554"/>
            </a:xfrm>
            <a:prstGeom prst="rect">
              <a:avLst/>
            </a:prstGeom>
            <a:noFill/>
          </p:spPr>
          <p:txBody>
            <a:bodyPr wrap="square" rtlCol="0">
              <a:spAutoFit/>
            </a:bodyPr>
            <a:lstStyle/>
            <a:p>
              <a:r>
                <a:rPr lang="en-US" sz="1600">
                  <a:solidFill>
                    <a:srgbClr val="F7F7F7"/>
                  </a:solidFill>
                </a:rPr>
                <a:t>Free+</a:t>
              </a:r>
              <a:endParaRPr lang="vi-VN" sz="1600">
                <a:solidFill>
                  <a:srgbClr val="F7F7F7"/>
                </a:solidFill>
              </a:endParaRPr>
            </a:p>
          </p:txBody>
        </p:sp>
        <p:pic>
          <p:nvPicPr>
            <p:cNvPr id="53" name="Picture 52">
              <a:extLst>
                <a:ext uri="{FF2B5EF4-FFF2-40B4-BE49-F238E27FC236}">
                  <a16:creationId xmlns:a16="http://schemas.microsoft.com/office/drawing/2014/main" id="{F64AFFA3-15C1-4D1A-9BF3-9DA229BA2787}"/>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6568145" y="5306500"/>
              <a:ext cx="731846" cy="279283"/>
            </a:xfrm>
            <a:prstGeom prst="rect">
              <a:avLst/>
            </a:prstGeom>
          </p:spPr>
        </p:pic>
        <p:pic>
          <p:nvPicPr>
            <p:cNvPr id="26" name="Picture 25">
              <a:hlinkClick r:id="rId28" action="ppaction://hlinksldjump"/>
              <a:extLst>
                <a:ext uri="{FF2B5EF4-FFF2-40B4-BE49-F238E27FC236}">
                  <a16:creationId xmlns:a16="http://schemas.microsoft.com/office/drawing/2014/main" id="{4A66CBAC-ECE5-4318-ACCC-42A5805E931F}"/>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7071848" y="3762599"/>
              <a:ext cx="942465" cy="908430"/>
            </a:xfrm>
            <a:prstGeom prst="rect">
              <a:avLst/>
            </a:prstGeom>
          </p:spPr>
        </p:pic>
        <p:sp>
          <p:nvSpPr>
            <p:cNvPr id="70" name="TextBox 69">
              <a:extLst>
                <a:ext uri="{FF2B5EF4-FFF2-40B4-BE49-F238E27FC236}">
                  <a16:creationId xmlns:a16="http://schemas.microsoft.com/office/drawing/2014/main" id="{0ADA74EE-D06D-4D99-A2D6-4B2E0F5A016E}"/>
                </a:ext>
              </a:extLst>
            </p:cNvPr>
            <p:cNvSpPr txBox="1"/>
            <p:nvPr/>
          </p:nvSpPr>
          <p:spPr>
            <a:xfrm>
              <a:off x="6453615" y="4957051"/>
              <a:ext cx="2090826" cy="369332"/>
            </a:xfrm>
            <a:prstGeom prst="rect">
              <a:avLst/>
            </a:prstGeom>
            <a:noFill/>
          </p:spPr>
          <p:txBody>
            <a:bodyPr wrap="square" rtlCol="0">
              <a:spAutoFit/>
            </a:bodyPr>
            <a:lstStyle/>
            <a:p>
              <a:r>
                <a:rPr lang="en-US" dirty="0" err="1">
                  <a:solidFill>
                    <a:srgbClr val="F7F7F7"/>
                  </a:solidFill>
                </a:rPr>
                <a:t>Thực</a:t>
              </a:r>
              <a:r>
                <a:rPr lang="en-US" dirty="0">
                  <a:solidFill>
                    <a:srgbClr val="F7F7F7"/>
                  </a:solidFill>
                </a:rPr>
                <a:t> </a:t>
              </a:r>
              <a:r>
                <a:rPr lang="en-US" dirty="0" err="1">
                  <a:solidFill>
                    <a:srgbClr val="F7F7F7"/>
                  </a:solidFill>
                </a:rPr>
                <a:t>hiện</a:t>
              </a:r>
              <a:r>
                <a:rPr lang="en-US" dirty="0">
                  <a:solidFill>
                    <a:srgbClr val="F7F7F7"/>
                  </a:solidFill>
                </a:rPr>
                <a:t> &amp; </a:t>
              </a:r>
              <a:r>
                <a:rPr lang="en-US" dirty="0" err="1">
                  <a:solidFill>
                    <a:srgbClr val="F7F7F7"/>
                  </a:solidFill>
                </a:rPr>
                <a:t>kết</a:t>
              </a:r>
              <a:r>
                <a:rPr lang="en-US" dirty="0">
                  <a:solidFill>
                    <a:srgbClr val="F7F7F7"/>
                  </a:solidFill>
                </a:rPr>
                <a:t> </a:t>
              </a:r>
              <a:r>
                <a:rPr lang="en-US" dirty="0" err="1">
                  <a:solidFill>
                    <a:srgbClr val="F7F7F7"/>
                  </a:solidFill>
                </a:rPr>
                <a:t>quả</a:t>
              </a:r>
              <a:endParaRPr lang="vi-VN" dirty="0">
                <a:solidFill>
                  <a:srgbClr val="F7F7F7"/>
                </a:solidFill>
              </a:endParaRPr>
            </a:p>
          </p:txBody>
        </p:sp>
      </p:grpSp>
      <p:grpSp>
        <p:nvGrpSpPr>
          <p:cNvPr id="33" name="Group 32">
            <a:extLst>
              <a:ext uri="{FF2B5EF4-FFF2-40B4-BE49-F238E27FC236}">
                <a16:creationId xmlns:a16="http://schemas.microsoft.com/office/drawing/2014/main" id="{CFB6446B-5C42-4D62-833D-9D25E0B5E8BF}"/>
              </a:ext>
            </a:extLst>
          </p:cNvPr>
          <p:cNvGrpSpPr/>
          <p:nvPr/>
        </p:nvGrpSpPr>
        <p:grpSpPr>
          <a:xfrm>
            <a:off x="8800427" y="3462615"/>
            <a:ext cx="2103492" cy="2649267"/>
            <a:chOff x="8800427" y="3462615"/>
            <a:chExt cx="2103492" cy="2649267"/>
          </a:xfrm>
        </p:grpSpPr>
        <p:sp>
          <p:nvSpPr>
            <p:cNvPr id="43" name="Rectangle: Rounded Corners 42">
              <a:extLst>
                <a:ext uri="{FF2B5EF4-FFF2-40B4-BE49-F238E27FC236}">
                  <a16:creationId xmlns:a16="http://schemas.microsoft.com/office/drawing/2014/main" id="{7E8455E4-A029-4425-8909-BDF2EE69194B}"/>
                </a:ext>
              </a:extLst>
            </p:cNvPr>
            <p:cNvSpPr/>
            <p:nvPr/>
          </p:nvSpPr>
          <p:spPr>
            <a:xfrm>
              <a:off x="8800427" y="3462615"/>
              <a:ext cx="2103492" cy="2649267"/>
            </a:xfrm>
            <a:prstGeom prst="roundRect">
              <a:avLst>
                <a:gd name="adj" fmla="val 2685"/>
              </a:avLst>
            </a:prstGeom>
            <a:solidFill>
              <a:srgbClr val="303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TextBox 50">
              <a:extLst>
                <a:ext uri="{FF2B5EF4-FFF2-40B4-BE49-F238E27FC236}">
                  <a16:creationId xmlns:a16="http://schemas.microsoft.com/office/drawing/2014/main" id="{53B76A8A-0241-43D8-9F21-DF1AEC25B029}"/>
                </a:ext>
              </a:extLst>
            </p:cNvPr>
            <p:cNvSpPr txBox="1"/>
            <p:nvPr/>
          </p:nvSpPr>
          <p:spPr>
            <a:xfrm>
              <a:off x="8882440" y="5703616"/>
              <a:ext cx="856537" cy="338554"/>
            </a:xfrm>
            <a:prstGeom prst="rect">
              <a:avLst/>
            </a:prstGeom>
            <a:noFill/>
          </p:spPr>
          <p:txBody>
            <a:bodyPr wrap="square" rtlCol="0">
              <a:spAutoFit/>
            </a:bodyPr>
            <a:lstStyle/>
            <a:p>
              <a:r>
                <a:rPr lang="en-US" sz="1600">
                  <a:solidFill>
                    <a:srgbClr val="F7F7F7"/>
                  </a:solidFill>
                </a:rPr>
                <a:t>Free+</a:t>
              </a:r>
              <a:endParaRPr lang="vi-VN" sz="1600">
                <a:solidFill>
                  <a:srgbClr val="F7F7F7"/>
                </a:solidFill>
              </a:endParaRPr>
            </a:p>
          </p:txBody>
        </p:sp>
        <p:pic>
          <p:nvPicPr>
            <p:cNvPr id="54" name="Picture 53">
              <a:extLst>
                <a:ext uri="{FF2B5EF4-FFF2-40B4-BE49-F238E27FC236}">
                  <a16:creationId xmlns:a16="http://schemas.microsoft.com/office/drawing/2014/main" id="{00E63F66-6606-4515-8FB3-276F4F98DDF2}"/>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8943886" y="5326626"/>
              <a:ext cx="731846" cy="279283"/>
            </a:xfrm>
            <a:prstGeom prst="rect">
              <a:avLst/>
            </a:prstGeom>
          </p:spPr>
        </p:pic>
        <p:pic>
          <p:nvPicPr>
            <p:cNvPr id="28" name="Picture 27">
              <a:hlinkClick r:id="rId30" action="ppaction://hlinksldjump"/>
              <a:extLst>
                <a:ext uri="{FF2B5EF4-FFF2-40B4-BE49-F238E27FC236}">
                  <a16:creationId xmlns:a16="http://schemas.microsoft.com/office/drawing/2014/main" id="{7704DE46-477C-4D42-BC14-01D4BD87045F}"/>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9227059" y="3812243"/>
              <a:ext cx="1233771" cy="821229"/>
            </a:xfrm>
            <a:prstGeom prst="rect">
              <a:avLst/>
            </a:prstGeom>
          </p:spPr>
        </p:pic>
        <p:sp>
          <p:nvSpPr>
            <p:cNvPr id="71" name="TextBox 70">
              <a:extLst>
                <a:ext uri="{FF2B5EF4-FFF2-40B4-BE49-F238E27FC236}">
                  <a16:creationId xmlns:a16="http://schemas.microsoft.com/office/drawing/2014/main" id="{8112427A-749C-4B00-9205-A014EA42E455}"/>
                </a:ext>
              </a:extLst>
            </p:cNvPr>
            <p:cNvSpPr txBox="1"/>
            <p:nvPr/>
          </p:nvSpPr>
          <p:spPr>
            <a:xfrm>
              <a:off x="8850163" y="4955864"/>
              <a:ext cx="2053756" cy="369332"/>
            </a:xfrm>
            <a:prstGeom prst="rect">
              <a:avLst/>
            </a:prstGeom>
            <a:noFill/>
          </p:spPr>
          <p:txBody>
            <a:bodyPr wrap="square" rtlCol="0">
              <a:spAutoFit/>
            </a:bodyPr>
            <a:lstStyle/>
            <a:p>
              <a:r>
                <a:rPr lang="en-US" dirty="0" err="1">
                  <a:solidFill>
                    <a:srgbClr val="F7F7F7"/>
                  </a:solidFill>
                </a:rPr>
                <a:t>Đánh</a:t>
              </a:r>
              <a:r>
                <a:rPr lang="en-US" dirty="0">
                  <a:solidFill>
                    <a:srgbClr val="F7F7F7"/>
                  </a:solidFill>
                </a:rPr>
                <a:t> </a:t>
              </a:r>
              <a:r>
                <a:rPr lang="en-US" dirty="0" err="1">
                  <a:solidFill>
                    <a:srgbClr val="F7F7F7"/>
                  </a:solidFill>
                </a:rPr>
                <a:t>giá</a:t>
              </a:r>
              <a:r>
                <a:rPr lang="en-US" dirty="0">
                  <a:solidFill>
                    <a:srgbClr val="F7F7F7"/>
                  </a:solidFill>
                </a:rPr>
                <a:t> &amp; </a:t>
              </a:r>
              <a:r>
                <a:rPr lang="en-US" dirty="0" err="1">
                  <a:solidFill>
                    <a:srgbClr val="F7F7F7"/>
                  </a:solidFill>
                </a:rPr>
                <a:t>kết</a:t>
              </a:r>
              <a:r>
                <a:rPr lang="en-US" dirty="0">
                  <a:solidFill>
                    <a:srgbClr val="F7F7F7"/>
                  </a:solidFill>
                </a:rPr>
                <a:t> </a:t>
              </a:r>
              <a:r>
                <a:rPr lang="en-US" dirty="0" err="1">
                  <a:solidFill>
                    <a:srgbClr val="F7F7F7"/>
                  </a:solidFill>
                </a:rPr>
                <a:t>luận</a:t>
              </a:r>
              <a:endParaRPr lang="vi-VN" dirty="0">
                <a:solidFill>
                  <a:srgbClr val="F7F7F7"/>
                </a:solidFill>
              </a:endParaRPr>
            </a:p>
          </p:txBody>
        </p:sp>
      </p:grpSp>
      <p:sp>
        <p:nvSpPr>
          <p:cNvPr id="62" name="Speech Bubble: Rectangle 61">
            <a:extLst>
              <a:ext uri="{FF2B5EF4-FFF2-40B4-BE49-F238E27FC236}">
                <a16:creationId xmlns:a16="http://schemas.microsoft.com/office/drawing/2014/main" id="{F6977FBA-32BB-4A02-A3CE-CC5E1332FE08}"/>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10</a:t>
            </a:r>
          </a:p>
        </p:txBody>
      </p:sp>
    </p:spTree>
    <p:extLst>
      <p:ext uri="{BB962C8B-B14F-4D97-AF65-F5344CB8AC3E}">
        <p14:creationId xmlns:p14="http://schemas.microsoft.com/office/powerpoint/2010/main" val="104165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withEffect">
                                  <p:stCondLst>
                                    <p:cond delay="0"/>
                                  </p:stCondLst>
                                  <p:endCondLst>
                                    <p:cond evt="onNext" delay="0">
                                      <p:tgtEl>
                                        <p:sldTgt/>
                                      </p:tgtEl>
                                    </p:cond>
                                  </p:endCondLst>
                                  <p:childTnLst>
                                    <p:animScale>
                                      <p:cBhvr>
                                        <p:cTn id="6" dur="20000" fill="hold"/>
                                        <p:tgtEl>
                                          <p:spTgt spid="2"/>
                                        </p:tgtEl>
                                      </p:cBhvr>
                                      <p:by x="150000" y="150000"/>
                                    </p:animScale>
                                  </p:childTnLst>
                                </p:cTn>
                              </p:par>
                              <p:par>
                                <p:cTn id="7" presetID="2" presetClass="entr" presetSubtype="2" decel="10000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anim calcmode="lin" valueType="num">
                                      <p:cBhvr additive="base">
                                        <p:cTn id="9" dur="1000" fill="hold"/>
                                        <p:tgtEl>
                                          <p:spTgt spid="30"/>
                                        </p:tgtEl>
                                        <p:attrNameLst>
                                          <p:attrName>ppt_x</p:attrName>
                                        </p:attrNameLst>
                                      </p:cBhvr>
                                      <p:tavLst>
                                        <p:tav tm="0">
                                          <p:val>
                                            <p:strVal val="1+#ppt_w/2"/>
                                          </p:val>
                                        </p:tav>
                                        <p:tav tm="100000">
                                          <p:val>
                                            <p:strVal val="#ppt_x"/>
                                          </p:val>
                                        </p:tav>
                                      </p:tavLst>
                                    </p:anim>
                                    <p:anim calcmode="lin" valueType="num">
                                      <p:cBhvr additive="base">
                                        <p:cTn id="10" dur="1000" fill="hold"/>
                                        <p:tgtEl>
                                          <p:spTgt spid="30"/>
                                        </p:tgtEl>
                                        <p:attrNameLst>
                                          <p:attrName>ppt_y</p:attrName>
                                        </p:attrNameLst>
                                      </p:cBhvr>
                                      <p:tavLst>
                                        <p:tav tm="0">
                                          <p:val>
                                            <p:strVal val="#ppt_y"/>
                                          </p:val>
                                        </p:tav>
                                        <p:tav tm="100000">
                                          <p:val>
                                            <p:strVal val="#ppt_y"/>
                                          </p:val>
                                        </p:tav>
                                      </p:tavLst>
                                    </p:anim>
                                  </p:childTnLst>
                                </p:cTn>
                              </p:par>
                              <p:par>
                                <p:cTn id="11" presetID="2" presetClass="entr" presetSubtype="2" decel="100000" fill="hold" nodeType="withEffect">
                                  <p:stCondLst>
                                    <p:cond delay="20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1000" fill="hold"/>
                                        <p:tgtEl>
                                          <p:spTgt spid="31"/>
                                        </p:tgtEl>
                                        <p:attrNameLst>
                                          <p:attrName>ppt_x</p:attrName>
                                        </p:attrNameLst>
                                      </p:cBhvr>
                                      <p:tavLst>
                                        <p:tav tm="0">
                                          <p:val>
                                            <p:strVal val="1+#ppt_w/2"/>
                                          </p:val>
                                        </p:tav>
                                        <p:tav tm="100000">
                                          <p:val>
                                            <p:strVal val="#ppt_x"/>
                                          </p:val>
                                        </p:tav>
                                      </p:tavLst>
                                    </p:anim>
                                    <p:anim calcmode="lin" valueType="num">
                                      <p:cBhvr additive="base">
                                        <p:cTn id="14" dur="1000" fill="hold"/>
                                        <p:tgtEl>
                                          <p:spTgt spid="31"/>
                                        </p:tgtEl>
                                        <p:attrNameLst>
                                          <p:attrName>ppt_y</p:attrName>
                                        </p:attrNameLst>
                                      </p:cBhvr>
                                      <p:tavLst>
                                        <p:tav tm="0">
                                          <p:val>
                                            <p:strVal val="#ppt_y"/>
                                          </p:val>
                                        </p:tav>
                                        <p:tav tm="100000">
                                          <p:val>
                                            <p:strVal val="#ppt_y"/>
                                          </p:val>
                                        </p:tav>
                                      </p:tavLst>
                                    </p:anim>
                                  </p:childTnLst>
                                </p:cTn>
                              </p:par>
                              <p:par>
                                <p:cTn id="15" presetID="2" presetClass="entr" presetSubtype="2" decel="100000" fill="hold" nodeType="withEffect">
                                  <p:stCondLst>
                                    <p:cond delay="50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1000" fill="hold"/>
                                        <p:tgtEl>
                                          <p:spTgt spid="32"/>
                                        </p:tgtEl>
                                        <p:attrNameLst>
                                          <p:attrName>ppt_x</p:attrName>
                                        </p:attrNameLst>
                                      </p:cBhvr>
                                      <p:tavLst>
                                        <p:tav tm="0">
                                          <p:val>
                                            <p:strVal val="1+#ppt_w/2"/>
                                          </p:val>
                                        </p:tav>
                                        <p:tav tm="100000">
                                          <p:val>
                                            <p:strVal val="#ppt_x"/>
                                          </p:val>
                                        </p:tav>
                                      </p:tavLst>
                                    </p:anim>
                                    <p:anim calcmode="lin" valueType="num">
                                      <p:cBhvr additive="base">
                                        <p:cTn id="18" dur="1000" fill="hold"/>
                                        <p:tgtEl>
                                          <p:spTgt spid="32"/>
                                        </p:tgtEl>
                                        <p:attrNameLst>
                                          <p:attrName>ppt_y</p:attrName>
                                        </p:attrNameLst>
                                      </p:cBhvr>
                                      <p:tavLst>
                                        <p:tav tm="0">
                                          <p:val>
                                            <p:strVal val="#ppt_y"/>
                                          </p:val>
                                        </p:tav>
                                        <p:tav tm="100000">
                                          <p:val>
                                            <p:strVal val="#ppt_y"/>
                                          </p:val>
                                        </p:tav>
                                      </p:tavLst>
                                    </p:anim>
                                  </p:childTnLst>
                                </p:cTn>
                              </p:par>
                              <p:par>
                                <p:cTn id="19" presetID="2" presetClass="entr" presetSubtype="2" decel="100000" fill="hold" nodeType="withEffect">
                                  <p:stCondLst>
                                    <p:cond delay="80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1000" fill="hold"/>
                                        <p:tgtEl>
                                          <p:spTgt spid="33"/>
                                        </p:tgtEl>
                                        <p:attrNameLst>
                                          <p:attrName>ppt_x</p:attrName>
                                        </p:attrNameLst>
                                      </p:cBhvr>
                                      <p:tavLst>
                                        <p:tav tm="0">
                                          <p:val>
                                            <p:strVal val="1+#ppt_w/2"/>
                                          </p:val>
                                        </p:tav>
                                        <p:tav tm="100000">
                                          <p:val>
                                            <p:strVal val="#ppt_x"/>
                                          </p:val>
                                        </p:tav>
                                      </p:tavLst>
                                    </p:anim>
                                    <p:anim calcmode="lin" valueType="num">
                                      <p:cBhvr additive="base">
                                        <p:cTn id="22"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276580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01221E33-F95A-42F5-A1BE-535EED751270}"/>
              </a:ext>
            </a:extLst>
          </p:cNvPr>
          <p:cNvSpPr/>
          <p:nvPr/>
        </p:nvSpPr>
        <p:spPr>
          <a:xfrm>
            <a:off x="4658937" y="3458173"/>
            <a:ext cx="7422289" cy="267938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8" name="Group 37">
            <a:extLst>
              <a:ext uri="{FF2B5EF4-FFF2-40B4-BE49-F238E27FC236}">
                <a16:creationId xmlns:a16="http://schemas.microsoft.com/office/drawing/2014/main" id="{2A20CD4E-4007-4647-9947-93A6A1D00249}"/>
              </a:ext>
            </a:extLst>
          </p:cNvPr>
          <p:cNvGrpSpPr/>
          <p:nvPr/>
        </p:nvGrpSpPr>
        <p:grpSpPr>
          <a:xfrm>
            <a:off x="952065" y="601334"/>
            <a:ext cx="3602671" cy="5536220"/>
            <a:chOff x="952065" y="601334"/>
            <a:chExt cx="3602671" cy="5536220"/>
          </a:xfrm>
        </p:grpSpPr>
        <p:sp>
          <p:nvSpPr>
            <p:cNvPr id="25" name="Rectangle: Rounded Corners 24">
              <a:extLst>
                <a:ext uri="{FF2B5EF4-FFF2-40B4-BE49-F238E27FC236}">
                  <a16:creationId xmlns:a16="http://schemas.microsoft.com/office/drawing/2014/main" id="{9669C6B3-3226-4A8D-A1FA-B4CBED1F27EA}"/>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9" name="Picture 78">
              <a:extLst>
                <a:ext uri="{FF2B5EF4-FFF2-40B4-BE49-F238E27FC236}">
                  <a16:creationId xmlns:a16="http://schemas.microsoft.com/office/drawing/2014/main" id="{DC443073-573F-4CC9-8E13-4265F0F60DD1}"/>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748457"/>
              <a:ext cx="731846" cy="279283"/>
            </a:xfrm>
            <a:prstGeom prst="rect">
              <a:avLst/>
            </a:prstGeom>
          </p:spPr>
        </p:pic>
        <p:pic>
          <p:nvPicPr>
            <p:cNvPr id="80" name="Picture 79">
              <a:extLst>
                <a:ext uri="{FF2B5EF4-FFF2-40B4-BE49-F238E27FC236}">
                  <a16:creationId xmlns:a16="http://schemas.microsoft.com/office/drawing/2014/main" id="{09C29D66-6004-4154-8326-6EEB0097F559}"/>
                </a:ext>
              </a:extLst>
            </p:cNvPr>
            <p:cNvPicPr>
              <a:picLocks noChangeAspect="1"/>
            </p:cNvPicPr>
            <p:nvPr/>
          </p:nvPicPr>
          <p:blipFill>
            <a:blip r:embed="rId25">
              <a:extLst>
                <a:ext uri="{28A0092B-C50C-407E-A947-70E740481C1C}">
                  <a14:useLocalDpi xmlns:a14="http://schemas.microsoft.com/office/drawing/2010/main" val="0"/>
                </a:ext>
              </a:extLst>
            </a:blip>
            <a:srcRect l="18589" r="18589"/>
            <a:stretch/>
          </p:blipFill>
          <p:spPr>
            <a:xfrm>
              <a:off x="2109716" y="969765"/>
              <a:ext cx="1173734" cy="1214744"/>
            </a:xfrm>
            <a:prstGeom prst="rect">
              <a:avLst/>
            </a:prstGeom>
          </p:spPr>
        </p:pic>
        <p:sp>
          <p:nvSpPr>
            <p:cNvPr id="81" name="TextBox 80">
              <a:extLst>
                <a:ext uri="{FF2B5EF4-FFF2-40B4-BE49-F238E27FC236}">
                  <a16:creationId xmlns:a16="http://schemas.microsoft.com/office/drawing/2014/main" id="{DCAC6431-716D-47C8-80BE-88E9E46BD230}"/>
                </a:ext>
              </a:extLst>
            </p:cNvPr>
            <p:cNvSpPr txBox="1"/>
            <p:nvPr/>
          </p:nvSpPr>
          <p:spPr>
            <a:xfrm>
              <a:off x="1850207" y="2278129"/>
              <a:ext cx="1692752" cy="461665"/>
            </a:xfrm>
            <a:prstGeom prst="rect">
              <a:avLst/>
            </a:prstGeom>
            <a:noFill/>
          </p:spPr>
          <p:txBody>
            <a:bodyPr wrap="square" rtlCol="0">
              <a:spAutoFit/>
            </a:bodyPr>
            <a:lstStyle/>
            <a:p>
              <a:pPr algn="ctr"/>
              <a:r>
                <a:rPr lang="en-US" sz="2400" b="1" dirty="0" err="1">
                  <a:solidFill>
                    <a:srgbClr val="F7F7F7"/>
                  </a:solidFill>
                </a:rPr>
                <a:t>Mục</a:t>
              </a:r>
              <a:r>
                <a:rPr lang="en-US" sz="2400" b="1" dirty="0">
                  <a:solidFill>
                    <a:srgbClr val="F7F7F7"/>
                  </a:solidFill>
                </a:rPr>
                <a:t> </a:t>
              </a:r>
              <a:r>
                <a:rPr lang="en-US" sz="2400" b="1" dirty="0" err="1">
                  <a:solidFill>
                    <a:srgbClr val="F7F7F7"/>
                  </a:solidFill>
                </a:rPr>
                <a:t>tiêu</a:t>
              </a:r>
              <a:endParaRPr lang="vi-VN" sz="2400" b="1" dirty="0">
                <a:solidFill>
                  <a:srgbClr val="F7F7F7"/>
                </a:solidFill>
              </a:endParaRPr>
            </a:p>
          </p:txBody>
        </p:sp>
      </p:grpSp>
      <p:pic>
        <p:nvPicPr>
          <p:cNvPr id="83" name="Picture 82">
            <a:extLst>
              <a:ext uri="{FF2B5EF4-FFF2-40B4-BE49-F238E27FC236}">
                <a16:creationId xmlns:a16="http://schemas.microsoft.com/office/drawing/2014/main" id="{642FDACD-FF5C-4BA8-AC2C-6BFD63ABF8A4}"/>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84" name="TextBox 83">
            <a:extLst>
              <a:ext uri="{FF2B5EF4-FFF2-40B4-BE49-F238E27FC236}">
                <a16:creationId xmlns:a16="http://schemas.microsoft.com/office/drawing/2014/main" id="{EEB4F78E-51DA-4507-9426-2B71DB1D14B7}"/>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39" name="TextBox 38">
            <a:extLst>
              <a:ext uri="{FF2B5EF4-FFF2-40B4-BE49-F238E27FC236}">
                <a16:creationId xmlns:a16="http://schemas.microsoft.com/office/drawing/2014/main" id="{C42120D7-0A4C-4A64-A687-E413F44C6F22}"/>
              </a:ext>
            </a:extLst>
          </p:cNvPr>
          <p:cNvSpPr txBox="1"/>
          <p:nvPr/>
        </p:nvSpPr>
        <p:spPr>
          <a:xfrm>
            <a:off x="1219200" y="3205655"/>
            <a:ext cx="3056932" cy="400110"/>
          </a:xfrm>
          <a:prstGeom prst="rect">
            <a:avLst/>
          </a:prstGeom>
          <a:noFill/>
        </p:spPr>
        <p:txBody>
          <a:bodyPr wrap="square" rtlCol="0">
            <a:spAutoFit/>
          </a:bodyPr>
          <a:lstStyle/>
          <a:p>
            <a:r>
              <a:rPr lang="en-US" sz="2000" b="1" dirty="0" err="1">
                <a:solidFill>
                  <a:srgbClr val="F7F7F7"/>
                </a:solidFill>
              </a:rPr>
              <a:t>Lý</a:t>
            </a:r>
            <a:r>
              <a:rPr lang="en-US" sz="2000" b="1" dirty="0">
                <a:solidFill>
                  <a:srgbClr val="F7F7F7"/>
                </a:solidFill>
              </a:rPr>
              <a:t> do </a:t>
            </a:r>
            <a:r>
              <a:rPr lang="en-US" sz="2000" b="1" dirty="0" err="1">
                <a:solidFill>
                  <a:srgbClr val="F7F7F7"/>
                </a:solidFill>
              </a:rPr>
              <a:t>chọn</a:t>
            </a:r>
            <a:r>
              <a:rPr lang="en-US" sz="2000" b="1" dirty="0">
                <a:solidFill>
                  <a:srgbClr val="F7F7F7"/>
                </a:solidFill>
              </a:rPr>
              <a:t> </a:t>
            </a:r>
            <a:r>
              <a:rPr lang="en-US" sz="2000" b="1" dirty="0" err="1">
                <a:solidFill>
                  <a:srgbClr val="F7F7F7"/>
                </a:solidFill>
              </a:rPr>
              <a:t>đề</a:t>
            </a:r>
            <a:r>
              <a:rPr lang="en-US" sz="2000" b="1" dirty="0">
                <a:solidFill>
                  <a:srgbClr val="F7F7F7"/>
                </a:solidFill>
              </a:rPr>
              <a:t> </a:t>
            </a:r>
            <a:r>
              <a:rPr lang="en-US" sz="2000" b="1" dirty="0" err="1">
                <a:solidFill>
                  <a:srgbClr val="F7F7F7"/>
                </a:solidFill>
              </a:rPr>
              <a:t>tài</a:t>
            </a:r>
            <a:r>
              <a:rPr lang="en-US" sz="2000" b="1" dirty="0">
                <a:solidFill>
                  <a:srgbClr val="F7F7F7"/>
                </a:solidFill>
              </a:rPr>
              <a:t>:</a:t>
            </a:r>
            <a:endParaRPr lang="vi-VN" b="1" dirty="0">
              <a:solidFill>
                <a:srgbClr val="F7F7F7"/>
              </a:solidFill>
            </a:endParaRPr>
          </a:p>
        </p:txBody>
      </p:sp>
      <p:sp>
        <p:nvSpPr>
          <p:cNvPr id="85" name="TextBox 84">
            <a:extLst>
              <a:ext uri="{FF2B5EF4-FFF2-40B4-BE49-F238E27FC236}">
                <a16:creationId xmlns:a16="http://schemas.microsoft.com/office/drawing/2014/main" id="{DFF0956E-8C38-4B05-854F-6C5B87379E25}"/>
              </a:ext>
            </a:extLst>
          </p:cNvPr>
          <p:cNvSpPr txBox="1"/>
          <p:nvPr/>
        </p:nvSpPr>
        <p:spPr>
          <a:xfrm>
            <a:off x="4768115" y="720446"/>
            <a:ext cx="2848303" cy="400110"/>
          </a:xfrm>
          <a:prstGeom prst="rect">
            <a:avLst/>
          </a:prstGeom>
          <a:noFill/>
        </p:spPr>
        <p:txBody>
          <a:bodyPr wrap="square" rtlCol="0">
            <a:spAutoFit/>
          </a:bodyPr>
          <a:lstStyle/>
          <a:p>
            <a:r>
              <a:rPr lang="en-US" sz="2000" b="1" dirty="0" err="1">
                <a:solidFill>
                  <a:srgbClr val="F7F7F7"/>
                </a:solidFill>
              </a:rPr>
              <a:t>Mục</a:t>
            </a:r>
            <a:r>
              <a:rPr lang="en-US" sz="2000" b="1" dirty="0">
                <a:solidFill>
                  <a:srgbClr val="F7F7F7"/>
                </a:solidFill>
              </a:rPr>
              <a:t> </a:t>
            </a:r>
            <a:r>
              <a:rPr lang="en-US" sz="2000" b="1" dirty="0" err="1">
                <a:solidFill>
                  <a:srgbClr val="F7F7F7"/>
                </a:solidFill>
              </a:rPr>
              <a:t>tiêu</a:t>
            </a:r>
            <a:r>
              <a:rPr lang="en-US" sz="2000" b="1" dirty="0">
                <a:solidFill>
                  <a:srgbClr val="F7F7F7"/>
                </a:solidFill>
              </a:rPr>
              <a:t> </a:t>
            </a:r>
            <a:r>
              <a:rPr lang="en-US" sz="2000" b="1" dirty="0" err="1">
                <a:solidFill>
                  <a:srgbClr val="F7F7F7"/>
                </a:solidFill>
              </a:rPr>
              <a:t>đề</a:t>
            </a:r>
            <a:r>
              <a:rPr lang="en-US" sz="2000" b="1" dirty="0">
                <a:solidFill>
                  <a:srgbClr val="F7F7F7"/>
                </a:solidFill>
              </a:rPr>
              <a:t> </a:t>
            </a:r>
            <a:r>
              <a:rPr lang="en-US" sz="2000" b="1" dirty="0" err="1">
                <a:solidFill>
                  <a:srgbClr val="F7F7F7"/>
                </a:solidFill>
              </a:rPr>
              <a:t>tài</a:t>
            </a:r>
            <a:r>
              <a:rPr lang="en-US" sz="2000" b="1" dirty="0">
                <a:solidFill>
                  <a:srgbClr val="F7F7F7"/>
                </a:solidFill>
              </a:rPr>
              <a:t>:</a:t>
            </a:r>
          </a:p>
        </p:txBody>
      </p:sp>
      <p:sp>
        <p:nvSpPr>
          <p:cNvPr id="86" name="TextBox 85">
            <a:extLst>
              <a:ext uri="{FF2B5EF4-FFF2-40B4-BE49-F238E27FC236}">
                <a16:creationId xmlns:a16="http://schemas.microsoft.com/office/drawing/2014/main" id="{A5C6E062-DCF0-43DE-86E2-CD0A50829217}"/>
              </a:ext>
            </a:extLst>
          </p:cNvPr>
          <p:cNvSpPr txBox="1"/>
          <p:nvPr/>
        </p:nvSpPr>
        <p:spPr>
          <a:xfrm>
            <a:off x="4808544" y="3610626"/>
            <a:ext cx="2848303" cy="400110"/>
          </a:xfrm>
          <a:prstGeom prst="rect">
            <a:avLst/>
          </a:prstGeom>
          <a:noFill/>
        </p:spPr>
        <p:txBody>
          <a:bodyPr wrap="square" rtlCol="0">
            <a:spAutoFit/>
          </a:bodyPr>
          <a:lstStyle/>
          <a:p>
            <a:r>
              <a:rPr lang="en-US" sz="2000" b="1" dirty="0" err="1">
                <a:solidFill>
                  <a:srgbClr val="F7F7F7"/>
                </a:solidFill>
              </a:rPr>
              <a:t>Mục</a:t>
            </a:r>
            <a:r>
              <a:rPr lang="en-US" sz="2000" b="1" dirty="0">
                <a:solidFill>
                  <a:srgbClr val="F7F7F7"/>
                </a:solidFill>
              </a:rPr>
              <a:t> </a:t>
            </a:r>
            <a:r>
              <a:rPr lang="en-US" sz="2000" b="1" dirty="0" err="1">
                <a:solidFill>
                  <a:srgbClr val="F7F7F7"/>
                </a:solidFill>
              </a:rPr>
              <a:t>tiêu</a:t>
            </a:r>
            <a:r>
              <a:rPr lang="en-US" sz="2000" b="1" dirty="0">
                <a:solidFill>
                  <a:srgbClr val="F7F7F7"/>
                </a:solidFill>
              </a:rPr>
              <a:t> </a:t>
            </a:r>
            <a:r>
              <a:rPr lang="en-US" sz="2000" b="1" dirty="0" err="1">
                <a:solidFill>
                  <a:srgbClr val="F7F7F7"/>
                </a:solidFill>
              </a:rPr>
              <a:t>hướng</a:t>
            </a:r>
            <a:r>
              <a:rPr lang="en-US" sz="2000" b="1" dirty="0">
                <a:solidFill>
                  <a:srgbClr val="F7F7F7"/>
                </a:solidFill>
              </a:rPr>
              <a:t> </a:t>
            </a:r>
            <a:r>
              <a:rPr lang="en-US" sz="2000" b="1" dirty="0" err="1">
                <a:solidFill>
                  <a:srgbClr val="F7F7F7"/>
                </a:solidFill>
              </a:rPr>
              <a:t>tới</a:t>
            </a:r>
            <a:r>
              <a:rPr lang="en-US" sz="2000" b="1" dirty="0">
                <a:solidFill>
                  <a:srgbClr val="F7F7F7"/>
                </a:solidFill>
              </a:rPr>
              <a:t>:</a:t>
            </a:r>
            <a:endParaRPr lang="vi-VN" sz="2000" b="1" dirty="0">
              <a:solidFill>
                <a:srgbClr val="F7F7F7"/>
              </a:solidFill>
            </a:endParaRPr>
          </a:p>
        </p:txBody>
      </p:sp>
      <p:sp>
        <p:nvSpPr>
          <p:cNvPr id="45" name="Speech Bubble: Rectangle 44">
            <a:extLst>
              <a:ext uri="{FF2B5EF4-FFF2-40B4-BE49-F238E27FC236}">
                <a16:creationId xmlns:a16="http://schemas.microsoft.com/office/drawing/2014/main" id="{C3C22AAC-2EAE-46B3-9DBD-815094157671}"/>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11</a:t>
            </a:r>
          </a:p>
        </p:txBody>
      </p:sp>
      <p:sp>
        <p:nvSpPr>
          <p:cNvPr id="2" name="TextBox 1">
            <a:extLst>
              <a:ext uri="{FF2B5EF4-FFF2-40B4-BE49-F238E27FC236}">
                <a16:creationId xmlns:a16="http://schemas.microsoft.com/office/drawing/2014/main" id="{9A46EDE4-EC83-4385-BD62-564719024DAC}"/>
              </a:ext>
            </a:extLst>
          </p:cNvPr>
          <p:cNvSpPr txBox="1"/>
          <p:nvPr/>
        </p:nvSpPr>
        <p:spPr>
          <a:xfrm>
            <a:off x="1212112" y="3610626"/>
            <a:ext cx="3064020" cy="1354217"/>
          </a:xfrm>
          <a:prstGeom prst="rect">
            <a:avLst/>
          </a:prstGeom>
          <a:noFill/>
        </p:spPr>
        <p:txBody>
          <a:bodyPr wrap="square" rtlCol="0">
            <a:spAutoFit/>
          </a:bodyPr>
          <a:lstStyle/>
          <a:p>
            <a:pPr marL="342900" indent="-342900">
              <a:spcBef>
                <a:spcPts val="600"/>
              </a:spcBef>
              <a:spcAft>
                <a:spcPts val="600"/>
              </a:spcAft>
              <a:buFontTx/>
              <a:buChar char="-"/>
            </a:pPr>
            <a:r>
              <a:rPr lang="en-US" b="1" dirty="0" err="1">
                <a:solidFill>
                  <a:srgbClr val="F7F7F7"/>
                </a:solidFill>
              </a:rPr>
              <a:t>Nhu</a:t>
            </a:r>
            <a:r>
              <a:rPr lang="en-US" b="1" dirty="0">
                <a:solidFill>
                  <a:srgbClr val="F7F7F7"/>
                </a:solidFill>
              </a:rPr>
              <a:t> </a:t>
            </a:r>
            <a:r>
              <a:rPr lang="en-US" b="1" dirty="0" err="1">
                <a:solidFill>
                  <a:srgbClr val="F7F7F7"/>
                </a:solidFill>
              </a:rPr>
              <a:t>cầu</a:t>
            </a:r>
            <a:r>
              <a:rPr lang="en-US" b="1" dirty="0">
                <a:solidFill>
                  <a:srgbClr val="F7F7F7"/>
                </a:solidFill>
              </a:rPr>
              <a:t> </a:t>
            </a:r>
            <a:r>
              <a:rPr lang="en-US" b="1" dirty="0" err="1">
                <a:solidFill>
                  <a:srgbClr val="F7F7F7"/>
                </a:solidFill>
              </a:rPr>
              <a:t>tìm</a:t>
            </a:r>
            <a:r>
              <a:rPr lang="en-US" b="1" dirty="0">
                <a:solidFill>
                  <a:srgbClr val="F7F7F7"/>
                </a:solidFill>
              </a:rPr>
              <a:t> </a:t>
            </a:r>
            <a:r>
              <a:rPr lang="en-US" b="1" dirty="0" err="1">
                <a:solidFill>
                  <a:srgbClr val="F7F7F7"/>
                </a:solidFill>
              </a:rPr>
              <a:t>kiếm</a:t>
            </a:r>
            <a:r>
              <a:rPr lang="en-US" b="1" dirty="0">
                <a:solidFill>
                  <a:srgbClr val="F7F7F7"/>
                </a:solidFill>
              </a:rPr>
              <a:t> </a:t>
            </a:r>
            <a:r>
              <a:rPr lang="en-US" b="1" dirty="0" err="1">
                <a:solidFill>
                  <a:srgbClr val="F7F7F7"/>
                </a:solidFill>
              </a:rPr>
              <a:t>ảnh</a:t>
            </a:r>
            <a:r>
              <a:rPr lang="en-US" b="1" dirty="0">
                <a:solidFill>
                  <a:srgbClr val="F7F7F7"/>
                </a:solidFill>
              </a:rPr>
              <a:t> </a:t>
            </a:r>
            <a:r>
              <a:rPr lang="en-US" b="1" dirty="0" err="1">
                <a:solidFill>
                  <a:srgbClr val="F7F7F7"/>
                </a:solidFill>
              </a:rPr>
              <a:t>dựa</a:t>
            </a:r>
            <a:r>
              <a:rPr lang="en-US" b="1" dirty="0">
                <a:solidFill>
                  <a:srgbClr val="F7F7F7"/>
                </a:solidFill>
              </a:rPr>
              <a:t> </a:t>
            </a:r>
            <a:r>
              <a:rPr lang="en-US" b="1" dirty="0" err="1">
                <a:solidFill>
                  <a:srgbClr val="F7F7F7"/>
                </a:solidFill>
              </a:rPr>
              <a:t>trên</a:t>
            </a:r>
            <a:r>
              <a:rPr lang="en-US" b="1" dirty="0">
                <a:solidFill>
                  <a:srgbClr val="F7F7F7"/>
                </a:solidFill>
              </a:rPr>
              <a:t> </a:t>
            </a:r>
            <a:r>
              <a:rPr lang="en-US" b="1" dirty="0" err="1">
                <a:solidFill>
                  <a:srgbClr val="F7F7F7"/>
                </a:solidFill>
              </a:rPr>
              <a:t>ảnh</a:t>
            </a:r>
            <a:r>
              <a:rPr lang="en-US" b="1" dirty="0">
                <a:solidFill>
                  <a:srgbClr val="F7F7F7"/>
                </a:solidFill>
              </a:rPr>
              <a:t> </a:t>
            </a:r>
            <a:r>
              <a:rPr lang="en-US" b="1" dirty="0" err="1">
                <a:solidFill>
                  <a:srgbClr val="F7F7F7"/>
                </a:solidFill>
              </a:rPr>
              <a:t>có</a:t>
            </a:r>
            <a:r>
              <a:rPr lang="en-US" b="1" dirty="0">
                <a:solidFill>
                  <a:srgbClr val="F7F7F7"/>
                </a:solidFill>
              </a:rPr>
              <a:t> </a:t>
            </a:r>
            <a:r>
              <a:rPr lang="en-US" b="1" dirty="0" err="1">
                <a:solidFill>
                  <a:srgbClr val="F7F7F7"/>
                </a:solidFill>
              </a:rPr>
              <a:t>sẵn</a:t>
            </a:r>
            <a:r>
              <a:rPr lang="en-US" b="1" dirty="0">
                <a:solidFill>
                  <a:srgbClr val="F7F7F7"/>
                </a:solidFill>
              </a:rPr>
              <a:t>.</a:t>
            </a:r>
          </a:p>
          <a:p>
            <a:pPr marL="342900" indent="-342900">
              <a:spcBef>
                <a:spcPts val="600"/>
              </a:spcBef>
              <a:spcAft>
                <a:spcPts val="600"/>
              </a:spcAft>
              <a:buFontTx/>
              <a:buChar char="-"/>
            </a:pPr>
            <a:r>
              <a:rPr lang="en-US" b="1" dirty="0" err="1">
                <a:solidFill>
                  <a:srgbClr val="F7F7F7"/>
                </a:solidFill>
              </a:rPr>
              <a:t>Liên</a:t>
            </a:r>
            <a:r>
              <a:rPr lang="en-US" b="1" dirty="0">
                <a:solidFill>
                  <a:srgbClr val="F7F7F7"/>
                </a:solidFill>
              </a:rPr>
              <a:t> </a:t>
            </a:r>
            <a:r>
              <a:rPr lang="en-US" b="1" dirty="0" err="1">
                <a:solidFill>
                  <a:srgbClr val="F7F7F7"/>
                </a:solidFill>
              </a:rPr>
              <a:t>quan</a:t>
            </a:r>
            <a:r>
              <a:rPr lang="en-US" b="1" dirty="0">
                <a:solidFill>
                  <a:srgbClr val="F7F7F7"/>
                </a:solidFill>
              </a:rPr>
              <a:t> </a:t>
            </a:r>
            <a:r>
              <a:rPr lang="en-US" b="1" dirty="0" err="1">
                <a:solidFill>
                  <a:srgbClr val="F7F7F7"/>
                </a:solidFill>
              </a:rPr>
              <a:t>nhiều</a:t>
            </a:r>
            <a:r>
              <a:rPr lang="en-US" b="1" dirty="0">
                <a:solidFill>
                  <a:srgbClr val="F7F7F7"/>
                </a:solidFill>
              </a:rPr>
              <a:t> </a:t>
            </a:r>
            <a:r>
              <a:rPr lang="en-US" b="1" dirty="0" err="1">
                <a:solidFill>
                  <a:srgbClr val="F7F7F7"/>
                </a:solidFill>
              </a:rPr>
              <a:t>đến</a:t>
            </a:r>
            <a:r>
              <a:rPr lang="en-US" b="1" dirty="0">
                <a:solidFill>
                  <a:srgbClr val="F7F7F7"/>
                </a:solidFill>
              </a:rPr>
              <a:t> </a:t>
            </a:r>
            <a:r>
              <a:rPr lang="en-US" b="1" dirty="0" err="1">
                <a:solidFill>
                  <a:srgbClr val="F7F7F7"/>
                </a:solidFill>
              </a:rPr>
              <a:t>môn</a:t>
            </a:r>
            <a:r>
              <a:rPr lang="en-US" b="1" dirty="0">
                <a:solidFill>
                  <a:srgbClr val="F7F7F7"/>
                </a:solidFill>
              </a:rPr>
              <a:t> </a:t>
            </a:r>
            <a:r>
              <a:rPr lang="en-US" b="1" dirty="0" err="1">
                <a:solidFill>
                  <a:srgbClr val="F7F7F7"/>
                </a:solidFill>
              </a:rPr>
              <a:t>xử</a:t>
            </a:r>
            <a:r>
              <a:rPr lang="en-US" b="1" dirty="0">
                <a:solidFill>
                  <a:srgbClr val="F7F7F7"/>
                </a:solidFill>
              </a:rPr>
              <a:t> </a:t>
            </a:r>
            <a:r>
              <a:rPr lang="en-US" b="1" dirty="0" err="1">
                <a:solidFill>
                  <a:srgbClr val="F7F7F7"/>
                </a:solidFill>
              </a:rPr>
              <a:t>lý</a:t>
            </a:r>
            <a:r>
              <a:rPr lang="en-US" b="1" dirty="0">
                <a:solidFill>
                  <a:srgbClr val="F7F7F7"/>
                </a:solidFill>
              </a:rPr>
              <a:t> </a:t>
            </a:r>
            <a:r>
              <a:rPr lang="en-US" b="1" dirty="0" err="1">
                <a:solidFill>
                  <a:srgbClr val="F7F7F7"/>
                </a:solidFill>
              </a:rPr>
              <a:t>ảnh</a:t>
            </a:r>
            <a:r>
              <a:rPr lang="en-US" b="1" dirty="0">
                <a:solidFill>
                  <a:srgbClr val="F7F7F7"/>
                </a:solidFill>
              </a:rPr>
              <a:t>.</a:t>
            </a:r>
            <a:endParaRPr lang="vi-VN" b="1" dirty="0">
              <a:solidFill>
                <a:srgbClr val="F7F7F7"/>
              </a:solidFill>
            </a:endParaRPr>
          </a:p>
        </p:txBody>
      </p:sp>
      <p:sp>
        <p:nvSpPr>
          <p:cNvPr id="47" name="TextBox 46">
            <a:extLst>
              <a:ext uri="{FF2B5EF4-FFF2-40B4-BE49-F238E27FC236}">
                <a16:creationId xmlns:a16="http://schemas.microsoft.com/office/drawing/2014/main" id="{EA81F941-B1A2-493C-BADA-42573871B623}"/>
              </a:ext>
            </a:extLst>
          </p:cNvPr>
          <p:cNvSpPr txBox="1"/>
          <p:nvPr/>
        </p:nvSpPr>
        <p:spPr>
          <a:xfrm>
            <a:off x="4765287" y="1088554"/>
            <a:ext cx="6717875" cy="1661993"/>
          </a:xfrm>
          <a:prstGeom prst="rect">
            <a:avLst/>
          </a:prstGeom>
          <a:noFill/>
        </p:spPr>
        <p:txBody>
          <a:bodyPr wrap="square" rtlCol="0">
            <a:spAutoFit/>
          </a:bodyPr>
          <a:lstStyle/>
          <a:p>
            <a:pPr marL="342900" indent="-342900">
              <a:spcBef>
                <a:spcPts val="600"/>
              </a:spcBef>
              <a:spcAft>
                <a:spcPts val="600"/>
              </a:spcAft>
              <a:buFontTx/>
              <a:buChar char="-"/>
            </a:pPr>
            <a:r>
              <a:rPr lang="en-US" b="1" dirty="0" err="1">
                <a:solidFill>
                  <a:srgbClr val="F7F7F7"/>
                </a:solidFill>
              </a:rPr>
              <a:t>Tìm</a:t>
            </a:r>
            <a:r>
              <a:rPr lang="en-US" b="1" dirty="0">
                <a:solidFill>
                  <a:srgbClr val="F7F7F7"/>
                </a:solidFill>
              </a:rPr>
              <a:t> </a:t>
            </a:r>
            <a:r>
              <a:rPr lang="en-US" b="1" dirty="0" err="1">
                <a:solidFill>
                  <a:srgbClr val="F7F7F7"/>
                </a:solidFill>
              </a:rPr>
              <a:t>kiếm</a:t>
            </a:r>
            <a:r>
              <a:rPr lang="en-US" b="1" dirty="0">
                <a:solidFill>
                  <a:srgbClr val="F7F7F7"/>
                </a:solidFill>
              </a:rPr>
              <a:t> </a:t>
            </a:r>
            <a:r>
              <a:rPr lang="en-US" b="1" dirty="0" err="1">
                <a:solidFill>
                  <a:srgbClr val="F7F7F7"/>
                </a:solidFill>
              </a:rPr>
              <a:t>được</a:t>
            </a:r>
            <a:r>
              <a:rPr lang="en-US" b="1" dirty="0">
                <a:solidFill>
                  <a:srgbClr val="F7F7F7"/>
                </a:solidFill>
              </a:rPr>
              <a:t> </a:t>
            </a:r>
            <a:r>
              <a:rPr lang="en-US" b="1" dirty="0" err="1">
                <a:solidFill>
                  <a:srgbClr val="F7F7F7"/>
                </a:solidFill>
              </a:rPr>
              <a:t>ảnh</a:t>
            </a:r>
            <a:r>
              <a:rPr lang="en-US" b="1" dirty="0">
                <a:solidFill>
                  <a:srgbClr val="F7F7F7"/>
                </a:solidFill>
              </a:rPr>
              <a:t> </a:t>
            </a:r>
            <a:r>
              <a:rPr lang="en-US" b="1" dirty="0" err="1">
                <a:solidFill>
                  <a:srgbClr val="F7F7F7"/>
                </a:solidFill>
              </a:rPr>
              <a:t>người</a:t>
            </a:r>
            <a:r>
              <a:rPr lang="en-US" b="1" dirty="0">
                <a:solidFill>
                  <a:srgbClr val="F7F7F7"/>
                </a:solidFill>
              </a:rPr>
              <a:t> </a:t>
            </a:r>
            <a:r>
              <a:rPr lang="en-US" b="1" dirty="0" err="1">
                <a:solidFill>
                  <a:srgbClr val="F7F7F7"/>
                </a:solidFill>
              </a:rPr>
              <a:t>dựa</a:t>
            </a:r>
            <a:r>
              <a:rPr lang="en-US" b="1" dirty="0">
                <a:solidFill>
                  <a:srgbClr val="F7F7F7"/>
                </a:solidFill>
              </a:rPr>
              <a:t> </a:t>
            </a:r>
            <a:r>
              <a:rPr lang="en-US" b="1" dirty="0" err="1">
                <a:solidFill>
                  <a:srgbClr val="F7F7F7"/>
                </a:solidFill>
              </a:rPr>
              <a:t>trên</a:t>
            </a:r>
            <a:r>
              <a:rPr lang="en-US" b="1" dirty="0">
                <a:solidFill>
                  <a:srgbClr val="F7F7F7"/>
                </a:solidFill>
              </a:rPr>
              <a:t> </a:t>
            </a:r>
            <a:r>
              <a:rPr lang="en-US" b="1" dirty="0" err="1">
                <a:solidFill>
                  <a:srgbClr val="F7F7F7"/>
                </a:solidFill>
              </a:rPr>
              <a:t>ảnh</a:t>
            </a:r>
            <a:r>
              <a:rPr lang="en-US" b="1" dirty="0">
                <a:solidFill>
                  <a:srgbClr val="F7F7F7"/>
                </a:solidFill>
              </a:rPr>
              <a:t> </a:t>
            </a:r>
            <a:r>
              <a:rPr lang="en-US" b="1" dirty="0" err="1">
                <a:solidFill>
                  <a:srgbClr val="F7F7F7"/>
                </a:solidFill>
              </a:rPr>
              <a:t>truy</a:t>
            </a:r>
            <a:r>
              <a:rPr lang="en-US" b="1" dirty="0">
                <a:solidFill>
                  <a:srgbClr val="F7F7F7"/>
                </a:solidFill>
              </a:rPr>
              <a:t> </a:t>
            </a:r>
            <a:r>
              <a:rPr lang="en-US" b="1" dirty="0" err="1">
                <a:solidFill>
                  <a:srgbClr val="F7F7F7"/>
                </a:solidFill>
              </a:rPr>
              <a:t>vấn</a:t>
            </a:r>
            <a:r>
              <a:rPr lang="en-US" b="1" dirty="0">
                <a:solidFill>
                  <a:srgbClr val="F7F7F7"/>
                </a:solidFill>
              </a:rPr>
              <a:t>.</a:t>
            </a:r>
          </a:p>
          <a:p>
            <a:pPr marL="342900" indent="-342900">
              <a:spcBef>
                <a:spcPts val="600"/>
              </a:spcBef>
              <a:spcAft>
                <a:spcPts val="600"/>
              </a:spcAft>
              <a:buFontTx/>
              <a:buChar char="-"/>
            </a:pPr>
            <a:r>
              <a:rPr lang="en-US" b="1" dirty="0" err="1">
                <a:solidFill>
                  <a:srgbClr val="F7F7F7"/>
                </a:solidFill>
              </a:rPr>
              <a:t>Nghiên</a:t>
            </a:r>
            <a:r>
              <a:rPr lang="en-US" b="1" dirty="0">
                <a:solidFill>
                  <a:srgbClr val="F7F7F7"/>
                </a:solidFill>
              </a:rPr>
              <a:t> </a:t>
            </a:r>
            <a:r>
              <a:rPr lang="en-US" b="1" dirty="0" err="1">
                <a:solidFill>
                  <a:srgbClr val="F7F7F7"/>
                </a:solidFill>
              </a:rPr>
              <a:t>cứu</a:t>
            </a:r>
            <a:r>
              <a:rPr lang="en-US" b="1" dirty="0">
                <a:solidFill>
                  <a:srgbClr val="F7F7F7"/>
                </a:solidFill>
              </a:rPr>
              <a:t>, </a:t>
            </a:r>
            <a:r>
              <a:rPr lang="en-US" b="1" dirty="0" err="1">
                <a:solidFill>
                  <a:srgbClr val="F7F7F7"/>
                </a:solidFill>
              </a:rPr>
              <a:t>xây</a:t>
            </a:r>
            <a:r>
              <a:rPr lang="en-US" b="1" dirty="0">
                <a:solidFill>
                  <a:srgbClr val="F7F7F7"/>
                </a:solidFill>
              </a:rPr>
              <a:t> </a:t>
            </a:r>
            <a:r>
              <a:rPr lang="en-US" b="1" dirty="0" err="1">
                <a:solidFill>
                  <a:srgbClr val="F7F7F7"/>
                </a:solidFill>
              </a:rPr>
              <a:t>dựng</a:t>
            </a:r>
            <a:r>
              <a:rPr lang="en-US" b="1" dirty="0">
                <a:solidFill>
                  <a:srgbClr val="F7F7F7"/>
                </a:solidFill>
              </a:rPr>
              <a:t> </a:t>
            </a:r>
            <a:r>
              <a:rPr lang="en-US" b="1" dirty="0" err="1">
                <a:solidFill>
                  <a:srgbClr val="F7F7F7"/>
                </a:solidFill>
              </a:rPr>
              <a:t>và</a:t>
            </a:r>
            <a:r>
              <a:rPr lang="en-US" b="1" dirty="0">
                <a:solidFill>
                  <a:srgbClr val="F7F7F7"/>
                </a:solidFill>
              </a:rPr>
              <a:t> </a:t>
            </a:r>
            <a:r>
              <a:rPr lang="en-US" b="1" dirty="0" err="1">
                <a:solidFill>
                  <a:srgbClr val="F7F7F7"/>
                </a:solidFill>
              </a:rPr>
              <a:t>phát</a:t>
            </a:r>
            <a:r>
              <a:rPr lang="en-US" b="1" dirty="0">
                <a:solidFill>
                  <a:srgbClr val="F7F7F7"/>
                </a:solidFill>
              </a:rPr>
              <a:t> </a:t>
            </a:r>
            <a:r>
              <a:rPr lang="en-US" b="1" dirty="0" err="1">
                <a:solidFill>
                  <a:srgbClr val="F7F7F7"/>
                </a:solidFill>
              </a:rPr>
              <a:t>triển</a:t>
            </a:r>
            <a:r>
              <a:rPr lang="en-US" b="1" dirty="0">
                <a:solidFill>
                  <a:srgbClr val="F7F7F7"/>
                </a:solidFill>
              </a:rPr>
              <a:t> </a:t>
            </a:r>
            <a:r>
              <a:rPr lang="en-US" b="1" dirty="0" err="1">
                <a:solidFill>
                  <a:srgbClr val="F7F7F7"/>
                </a:solidFill>
              </a:rPr>
              <a:t>thuật</a:t>
            </a:r>
            <a:r>
              <a:rPr lang="en-US" b="1" dirty="0">
                <a:solidFill>
                  <a:srgbClr val="F7F7F7"/>
                </a:solidFill>
              </a:rPr>
              <a:t> </a:t>
            </a:r>
            <a:r>
              <a:rPr lang="en-US" b="1" dirty="0" err="1">
                <a:solidFill>
                  <a:srgbClr val="F7F7F7"/>
                </a:solidFill>
              </a:rPr>
              <a:t>toán</a:t>
            </a:r>
            <a:r>
              <a:rPr lang="en-US" b="1" dirty="0">
                <a:solidFill>
                  <a:srgbClr val="F7F7F7"/>
                </a:solidFill>
              </a:rPr>
              <a:t>.</a:t>
            </a:r>
          </a:p>
          <a:p>
            <a:pPr marL="342900" indent="-342900">
              <a:spcBef>
                <a:spcPts val="600"/>
              </a:spcBef>
              <a:spcAft>
                <a:spcPts val="600"/>
              </a:spcAft>
              <a:buFontTx/>
              <a:buChar char="-"/>
            </a:pPr>
            <a:r>
              <a:rPr lang="en-US" b="1" dirty="0" err="1">
                <a:solidFill>
                  <a:srgbClr val="F7F7F7"/>
                </a:solidFill>
              </a:rPr>
              <a:t>Áp</a:t>
            </a:r>
            <a:r>
              <a:rPr lang="en-US" b="1" dirty="0">
                <a:solidFill>
                  <a:srgbClr val="F7F7F7"/>
                </a:solidFill>
              </a:rPr>
              <a:t> </a:t>
            </a:r>
            <a:r>
              <a:rPr lang="en-US" b="1" dirty="0" err="1">
                <a:solidFill>
                  <a:srgbClr val="F7F7F7"/>
                </a:solidFill>
              </a:rPr>
              <a:t>dụng</a:t>
            </a:r>
            <a:r>
              <a:rPr lang="en-US" b="1" dirty="0">
                <a:solidFill>
                  <a:srgbClr val="F7F7F7"/>
                </a:solidFill>
              </a:rPr>
              <a:t> </a:t>
            </a:r>
            <a:r>
              <a:rPr lang="en-US" b="1" dirty="0" err="1">
                <a:solidFill>
                  <a:srgbClr val="F7F7F7"/>
                </a:solidFill>
              </a:rPr>
              <a:t>nhiều</a:t>
            </a:r>
            <a:r>
              <a:rPr lang="en-US" b="1" dirty="0">
                <a:solidFill>
                  <a:srgbClr val="F7F7F7"/>
                </a:solidFill>
              </a:rPr>
              <a:t> </a:t>
            </a:r>
            <a:r>
              <a:rPr lang="en-US" b="1" dirty="0" err="1">
                <a:solidFill>
                  <a:srgbClr val="F7F7F7"/>
                </a:solidFill>
              </a:rPr>
              <a:t>nhất</a:t>
            </a:r>
            <a:r>
              <a:rPr lang="en-US" b="1" dirty="0">
                <a:solidFill>
                  <a:srgbClr val="F7F7F7"/>
                </a:solidFill>
              </a:rPr>
              <a:t> </a:t>
            </a:r>
            <a:r>
              <a:rPr lang="en-US" b="1" dirty="0" err="1">
                <a:solidFill>
                  <a:srgbClr val="F7F7F7"/>
                </a:solidFill>
              </a:rPr>
              <a:t>kỹ</a:t>
            </a:r>
            <a:r>
              <a:rPr lang="en-US" b="1" dirty="0">
                <a:solidFill>
                  <a:srgbClr val="F7F7F7"/>
                </a:solidFill>
              </a:rPr>
              <a:t> </a:t>
            </a:r>
            <a:r>
              <a:rPr lang="en-US" b="1" dirty="0" err="1">
                <a:solidFill>
                  <a:srgbClr val="F7F7F7"/>
                </a:solidFill>
              </a:rPr>
              <a:t>thuật</a:t>
            </a:r>
            <a:r>
              <a:rPr lang="en-US" b="1" dirty="0">
                <a:solidFill>
                  <a:srgbClr val="F7F7F7"/>
                </a:solidFill>
              </a:rPr>
              <a:t> </a:t>
            </a:r>
            <a:r>
              <a:rPr lang="en-US" b="1" dirty="0" err="1">
                <a:solidFill>
                  <a:srgbClr val="F7F7F7"/>
                </a:solidFill>
              </a:rPr>
              <a:t>có</a:t>
            </a:r>
            <a:r>
              <a:rPr lang="en-US" b="1" dirty="0">
                <a:solidFill>
                  <a:srgbClr val="F7F7F7"/>
                </a:solidFill>
              </a:rPr>
              <a:t> </a:t>
            </a:r>
            <a:r>
              <a:rPr lang="en-US" b="1" dirty="0" err="1">
                <a:solidFill>
                  <a:srgbClr val="F7F7F7"/>
                </a:solidFill>
              </a:rPr>
              <a:t>thể</a:t>
            </a:r>
            <a:r>
              <a:rPr lang="en-US" b="1" dirty="0">
                <a:solidFill>
                  <a:srgbClr val="F7F7F7"/>
                </a:solidFill>
              </a:rPr>
              <a:t>.</a:t>
            </a:r>
          </a:p>
          <a:p>
            <a:pPr marL="342900" indent="-342900">
              <a:spcBef>
                <a:spcPts val="600"/>
              </a:spcBef>
              <a:spcAft>
                <a:spcPts val="600"/>
              </a:spcAft>
              <a:buFontTx/>
              <a:buChar char="-"/>
            </a:pPr>
            <a:endParaRPr lang="vi-VN" b="1" dirty="0">
              <a:solidFill>
                <a:srgbClr val="F7F7F7"/>
              </a:solidFill>
            </a:endParaRPr>
          </a:p>
        </p:txBody>
      </p:sp>
      <p:sp>
        <p:nvSpPr>
          <p:cNvPr id="48" name="TextBox 47">
            <a:extLst>
              <a:ext uri="{FF2B5EF4-FFF2-40B4-BE49-F238E27FC236}">
                <a16:creationId xmlns:a16="http://schemas.microsoft.com/office/drawing/2014/main" id="{A1B28362-AE22-42C1-AFCD-AD767527714A}"/>
              </a:ext>
            </a:extLst>
          </p:cNvPr>
          <p:cNvSpPr txBox="1"/>
          <p:nvPr/>
        </p:nvSpPr>
        <p:spPr>
          <a:xfrm>
            <a:off x="4846053" y="4026416"/>
            <a:ext cx="6717875" cy="1231106"/>
          </a:xfrm>
          <a:prstGeom prst="rect">
            <a:avLst/>
          </a:prstGeom>
          <a:noFill/>
        </p:spPr>
        <p:txBody>
          <a:bodyPr wrap="square" rtlCol="0">
            <a:spAutoFit/>
          </a:bodyPr>
          <a:lstStyle/>
          <a:p>
            <a:pPr marL="342900" indent="-342900">
              <a:spcBef>
                <a:spcPts val="600"/>
              </a:spcBef>
              <a:spcAft>
                <a:spcPts val="600"/>
              </a:spcAft>
              <a:buFontTx/>
              <a:buChar char="-"/>
            </a:pPr>
            <a:r>
              <a:rPr lang="en-US" b="1" dirty="0" err="1">
                <a:solidFill>
                  <a:srgbClr val="F7F7F7"/>
                </a:solidFill>
              </a:rPr>
              <a:t>Có</a:t>
            </a:r>
            <a:r>
              <a:rPr lang="en-US" b="1" dirty="0">
                <a:solidFill>
                  <a:srgbClr val="F7F7F7"/>
                </a:solidFill>
              </a:rPr>
              <a:t> </a:t>
            </a:r>
            <a:r>
              <a:rPr lang="en-US" b="1" dirty="0" err="1">
                <a:solidFill>
                  <a:srgbClr val="F7F7F7"/>
                </a:solidFill>
              </a:rPr>
              <a:t>thể</a:t>
            </a:r>
            <a:r>
              <a:rPr lang="en-US" b="1" dirty="0">
                <a:solidFill>
                  <a:srgbClr val="F7F7F7"/>
                </a:solidFill>
              </a:rPr>
              <a:t> </a:t>
            </a:r>
            <a:r>
              <a:rPr lang="en-US" b="1" dirty="0" err="1">
                <a:solidFill>
                  <a:srgbClr val="F7F7F7"/>
                </a:solidFill>
              </a:rPr>
              <a:t>tìm</a:t>
            </a:r>
            <a:r>
              <a:rPr lang="en-US" b="1" dirty="0">
                <a:solidFill>
                  <a:srgbClr val="F7F7F7"/>
                </a:solidFill>
              </a:rPr>
              <a:t> </a:t>
            </a:r>
            <a:r>
              <a:rPr lang="en-US" b="1" dirty="0" err="1">
                <a:solidFill>
                  <a:srgbClr val="F7F7F7"/>
                </a:solidFill>
              </a:rPr>
              <a:t>được</a:t>
            </a:r>
            <a:r>
              <a:rPr lang="en-US" b="1" dirty="0">
                <a:solidFill>
                  <a:srgbClr val="F7F7F7"/>
                </a:solidFill>
              </a:rPr>
              <a:t> </a:t>
            </a:r>
            <a:r>
              <a:rPr lang="en-US" b="1" dirty="0" err="1">
                <a:solidFill>
                  <a:srgbClr val="F7F7F7"/>
                </a:solidFill>
              </a:rPr>
              <a:t>ảnh</a:t>
            </a:r>
            <a:r>
              <a:rPr lang="en-US" b="1" dirty="0">
                <a:solidFill>
                  <a:srgbClr val="F7F7F7"/>
                </a:solidFill>
              </a:rPr>
              <a:t> </a:t>
            </a:r>
            <a:r>
              <a:rPr lang="en-US" b="1" dirty="0" err="1">
                <a:solidFill>
                  <a:srgbClr val="F7F7F7"/>
                </a:solidFill>
              </a:rPr>
              <a:t>người</a:t>
            </a:r>
            <a:r>
              <a:rPr lang="en-US" b="1" dirty="0">
                <a:solidFill>
                  <a:srgbClr val="F7F7F7"/>
                </a:solidFill>
              </a:rPr>
              <a:t> </a:t>
            </a:r>
            <a:r>
              <a:rPr lang="en-US" b="1" dirty="0" err="1">
                <a:solidFill>
                  <a:srgbClr val="F7F7F7"/>
                </a:solidFill>
              </a:rPr>
              <a:t>mong</a:t>
            </a:r>
            <a:r>
              <a:rPr lang="en-US" b="1" dirty="0">
                <a:solidFill>
                  <a:srgbClr val="F7F7F7"/>
                </a:solidFill>
              </a:rPr>
              <a:t> </a:t>
            </a:r>
            <a:r>
              <a:rPr lang="en-US" b="1" dirty="0" err="1">
                <a:solidFill>
                  <a:srgbClr val="F7F7F7"/>
                </a:solidFill>
              </a:rPr>
              <a:t>muốn</a:t>
            </a:r>
            <a:r>
              <a:rPr lang="en-US" b="1" dirty="0">
                <a:solidFill>
                  <a:srgbClr val="F7F7F7"/>
                </a:solidFill>
              </a:rPr>
              <a:t> </a:t>
            </a:r>
            <a:r>
              <a:rPr lang="en-US" b="1" dirty="0" err="1">
                <a:solidFill>
                  <a:srgbClr val="F7F7F7"/>
                </a:solidFill>
              </a:rPr>
              <a:t>từ</a:t>
            </a:r>
            <a:r>
              <a:rPr lang="en-US" b="1" dirty="0">
                <a:solidFill>
                  <a:srgbClr val="F7F7F7"/>
                </a:solidFill>
              </a:rPr>
              <a:t> </a:t>
            </a:r>
            <a:r>
              <a:rPr lang="en-US" b="1" dirty="0" err="1">
                <a:solidFill>
                  <a:srgbClr val="F7F7F7"/>
                </a:solidFill>
              </a:rPr>
              <a:t>ảnh</a:t>
            </a:r>
            <a:r>
              <a:rPr lang="en-US" b="1" dirty="0">
                <a:solidFill>
                  <a:srgbClr val="F7F7F7"/>
                </a:solidFill>
              </a:rPr>
              <a:t> </a:t>
            </a:r>
            <a:r>
              <a:rPr lang="en-US" b="1" dirty="0" err="1">
                <a:solidFill>
                  <a:srgbClr val="F7F7F7"/>
                </a:solidFill>
              </a:rPr>
              <a:t>truy</a:t>
            </a:r>
            <a:r>
              <a:rPr lang="en-US" b="1" dirty="0">
                <a:solidFill>
                  <a:srgbClr val="F7F7F7"/>
                </a:solidFill>
              </a:rPr>
              <a:t> </a:t>
            </a:r>
            <a:r>
              <a:rPr lang="en-US" b="1" dirty="0" err="1">
                <a:solidFill>
                  <a:srgbClr val="F7F7F7"/>
                </a:solidFill>
              </a:rPr>
              <a:t>vấn</a:t>
            </a:r>
            <a:r>
              <a:rPr lang="en-US" b="1" dirty="0">
                <a:solidFill>
                  <a:srgbClr val="F7F7F7"/>
                </a:solidFill>
              </a:rPr>
              <a:t>.</a:t>
            </a:r>
          </a:p>
          <a:p>
            <a:pPr marL="342900" indent="-342900">
              <a:spcBef>
                <a:spcPts val="600"/>
              </a:spcBef>
              <a:spcAft>
                <a:spcPts val="600"/>
              </a:spcAft>
              <a:buFontTx/>
              <a:buChar char="-"/>
            </a:pPr>
            <a:r>
              <a:rPr lang="en-US" b="1" dirty="0" err="1">
                <a:solidFill>
                  <a:srgbClr val="F7F7F7"/>
                </a:solidFill>
              </a:rPr>
              <a:t>Rút</a:t>
            </a:r>
            <a:r>
              <a:rPr lang="en-US" b="1" dirty="0">
                <a:solidFill>
                  <a:srgbClr val="F7F7F7"/>
                </a:solidFill>
              </a:rPr>
              <a:t> </a:t>
            </a:r>
            <a:r>
              <a:rPr lang="en-US" b="1" dirty="0" err="1">
                <a:solidFill>
                  <a:srgbClr val="F7F7F7"/>
                </a:solidFill>
              </a:rPr>
              <a:t>ngắn</a:t>
            </a:r>
            <a:r>
              <a:rPr lang="en-US" b="1" dirty="0">
                <a:solidFill>
                  <a:srgbClr val="F7F7F7"/>
                </a:solidFill>
              </a:rPr>
              <a:t> </a:t>
            </a:r>
            <a:r>
              <a:rPr lang="en-US" b="1" dirty="0" err="1">
                <a:solidFill>
                  <a:srgbClr val="F7F7F7"/>
                </a:solidFill>
              </a:rPr>
              <a:t>thời</a:t>
            </a:r>
            <a:r>
              <a:rPr lang="en-US" b="1" dirty="0">
                <a:solidFill>
                  <a:srgbClr val="F7F7F7"/>
                </a:solidFill>
              </a:rPr>
              <a:t> </a:t>
            </a:r>
            <a:r>
              <a:rPr lang="en-US" b="1" dirty="0" err="1">
                <a:solidFill>
                  <a:srgbClr val="F7F7F7"/>
                </a:solidFill>
              </a:rPr>
              <a:t>gian</a:t>
            </a:r>
            <a:r>
              <a:rPr lang="en-US" b="1" dirty="0">
                <a:solidFill>
                  <a:srgbClr val="F7F7F7"/>
                </a:solidFill>
              </a:rPr>
              <a:t> </a:t>
            </a:r>
            <a:r>
              <a:rPr lang="en-US" b="1" dirty="0" err="1">
                <a:solidFill>
                  <a:srgbClr val="F7F7F7"/>
                </a:solidFill>
              </a:rPr>
              <a:t>tìm</a:t>
            </a:r>
            <a:r>
              <a:rPr lang="en-US" b="1" dirty="0">
                <a:solidFill>
                  <a:srgbClr val="F7F7F7"/>
                </a:solidFill>
              </a:rPr>
              <a:t> </a:t>
            </a:r>
            <a:r>
              <a:rPr lang="en-US" b="1" dirty="0" err="1">
                <a:solidFill>
                  <a:srgbClr val="F7F7F7"/>
                </a:solidFill>
              </a:rPr>
              <a:t>kiếm</a:t>
            </a:r>
            <a:r>
              <a:rPr lang="en-US" b="1" dirty="0">
                <a:solidFill>
                  <a:srgbClr val="F7F7F7"/>
                </a:solidFill>
              </a:rPr>
              <a:t>.</a:t>
            </a:r>
          </a:p>
          <a:p>
            <a:pPr marL="342900" indent="-342900">
              <a:spcBef>
                <a:spcPts val="600"/>
              </a:spcBef>
              <a:spcAft>
                <a:spcPts val="600"/>
              </a:spcAft>
              <a:buFontTx/>
              <a:buChar char="-"/>
            </a:pPr>
            <a:r>
              <a:rPr lang="en-US" b="1" dirty="0" err="1">
                <a:solidFill>
                  <a:srgbClr val="F7F7F7"/>
                </a:solidFill>
              </a:rPr>
              <a:t>Ảnh</a:t>
            </a:r>
            <a:r>
              <a:rPr lang="en-US" b="1" dirty="0">
                <a:solidFill>
                  <a:srgbClr val="F7F7F7"/>
                </a:solidFill>
              </a:rPr>
              <a:t> </a:t>
            </a:r>
            <a:r>
              <a:rPr lang="en-US" b="1" dirty="0" err="1">
                <a:solidFill>
                  <a:srgbClr val="F7F7F7"/>
                </a:solidFill>
              </a:rPr>
              <a:t>kết</a:t>
            </a:r>
            <a:r>
              <a:rPr lang="en-US" b="1" dirty="0">
                <a:solidFill>
                  <a:srgbClr val="F7F7F7"/>
                </a:solidFill>
              </a:rPr>
              <a:t> </a:t>
            </a:r>
            <a:r>
              <a:rPr lang="en-US" b="1" dirty="0" err="1">
                <a:solidFill>
                  <a:srgbClr val="F7F7F7"/>
                </a:solidFill>
              </a:rPr>
              <a:t>quả</a:t>
            </a:r>
            <a:r>
              <a:rPr lang="en-US" b="1" dirty="0">
                <a:solidFill>
                  <a:srgbClr val="F7F7F7"/>
                </a:solidFill>
              </a:rPr>
              <a:t> </a:t>
            </a:r>
            <a:r>
              <a:rPr lang="en-US" b="1" dirty="0" err="1">
                <a:solidFill>
                  <a:srgbClr val="F7F7F7"/>
                </a:solidFill>
              </a:rPr>
              <a:t>đạt</a:t>
            </a:r>
            <a:r>
              <a:rPr lang="en-US" b="1" dirty="0">
                <a:solidFill>
                  <a:srgbClr val="F7F7F7"/>
                </a:solidFill>
              </a:rPr>
              <a:t> </a:t>
            </a:r>
            <a:r>
              <a:rPr lang="en-US" b="1" dirty="0" err="1">
                <a:solidFill>
                  <a:srgbClr val="F7F7F7"/>
                </a:solidFill>
              </a:rPr>
              <a:t>độ</a:t>
            </a:r>
            <a:r>
              <a:rPr lang="en-US" b="1" dirty="0">
                <a:solidFill>
                  <a:srgbClr val="F7F7F7"/>
                </a:solidFill>
              </a:rPr>
              <a:t> </a:t>
            </a:r>
            <a:r>
              <a:rPr lang="en-US" b="1" dirty="0" err="1">
                <a:solidFill>
                  <a:srgbClr val="F7F7F7"/>
                </a:solidFill>
              </a:rPr>
              <a:t>chính</a:t>
            </a:r>
            <a:r>
              <a:rPr lang="en-US" b="1" dirty="0">
                <a:solidFill>
                  <a:srgbClr val="F7F7F7"/>
                </a:solidFill>
              </a:rPr>
              <a:t> </a:t>
            </a:r>
            <a:r>
              <a:rPr lang="en-US" b="1" dirty="0" err="1">
                <a:solidFill>
                  <a:srgbClr val="F7F7F7"/>
                </a:solidFill>
              </a:rPr>
              <a:t>xác</a:t>
            </a:r>
            <a:r>
              <a:rPr lang="en-US" b="1" dirty="0">
                <a:solidFill>
                  <a:srgbClr val="F7F7F7"/>
                </a:solidFill>
              </a:rPr>
              <a:t> </a:t>
            </a:r>
            <a:r>
              <a:rPr lang="en-US" b="1" dirty="0" err="1">
                <a:solidFill>
                  <a:srgbClr val="F7F7F7"/>
                </a:solidFill>
              </a:rPr>
              <a:t>cao</a:t>
            </a:r>
            <a:r>
              <a:rPr lang="en-US" b="1" dirty="0">
                <a:solidFill>
                  <a:srgbClr val="F7F7F7"/>
                </a:solidFill>
              </a:rPr>
              <a:t>.</a:t>
            </a:r>
          </a:p>
        </p:txBody>
      </p:sp>
    </p:spTree>
    <p:extLst>
      <p:ext uri="{BB962C8B-B14F-4D97-AF65-F5344CB8AC3E}">
        <p14:creationId xmlns:p14="http://schemas.microsoft.com/office/powerpoint/2010/main" val="218855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1+#ppt_w/2"/>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500" fill="hold"/>
                                        <p:tgtEl>
                                          <p:spTgt spid="66"/>
                                        </p:tgtEl>
                                        <p:attrNameLst>
                                          <p:attrName>ppt_x</p:attrName>
                                        </p:attrNameLst>
                                      </p:cBhvr>
                                      <p:tavLst>
                                        <p:tav tm="0">
                                          <p:val>
                                            <p:strVal val="1+#ppt_w/2"/>
                                          </p:val>
                                        </p:tav>
                                        <p:tav tm="100000">
                                          <p:val>
                                            <p:strVal val="#ppt_x"/>
                                          </p:val>
                                        </p:tav>
                                      </p:tavLst>
                                    </p:anim>
                                    <p:anim calcmode="lin" valueType="num">
                                      <p:cBhvr additive="base">
                                        <p:cTn id="16" dur="500" fill="hold"/>
                                        <p:tgtEl>
                                          <p:spTgt spid="66"/>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anim calcmode="lin" valueType="num">
                                      <p:cBhvr>
                                        <p:cTn id="20" dur="1000" fill="hold"/>
                                        <p:tgtEl>
                                          <p:spTgt spid="39"/>
                                        </p:tgtEl>
                                        <p:attrNameLst>
                                          <p:attrName>ppt_x</p:attrName>
                                        </p:attrNameLst>
                                      </p:cBhvr>
                                      <p:tavLst>
                                        <p:tav tm="0">
                                          <p:val>
                                            <p:strVal val="#ppt_x"/>
                                          </p:val>
                                        </p:tav>
                                        <p:tav tm="100000">
                                          <p:val>
                                            <p:strVal val="#ppt_x"/>
                                          </p:val>
                                        </p:tav>
                                      </p:tavLst>
                                    </p:anim>
                                    <p:anim calcmode="lin" valueType="num">
                                      <p:cBhvr>
                                        <p:cTn id="21" dur="1000" fill="hold"/>
                                        <p:tgtEl>
                                          <p:spTgt spid="3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5"/>
                                        </p:tgtEl>
                                        <p:attrNameLst>
                                          <p:attrName>style.visibility</p:attrName>
                                        </p:attrNameLst>
                                      </p:cBhvr>
                                      <p:to>
                                        <p:strVal val="visible"/>
                                      </p:to>
                                    </p:set>
                                    <p:animEffect transition="in" filter="fade">
                                      <p:cBhvr>
                                        <p:cTn id="24" dur="1000"/>
                                        <p:tgtEl>
                                          <p:spTgt spid="85"/>
                                        </p:tgtEl>
                                      </p:cBhvr>
                                    </p:animEffect>
                                    <p:anim calcmode="lin" valueType="num">
                                      <p:cBhvr>
                                        <p:cTn id="25" dur="1000" fill="hold"/>
                                        <p:tgtEl>
                                          <p:spTgt spid="85"/>
                                        </p:tgtEl>
                                        <p:attrNameLst>
                                          <p:attrName>ppt_x</p:attrName>
                                        </p:attrNameLst>
                                      </p:cBhvr>
                                      <p:tavLst>
                                        <p:tav tm="0">
                                          <p:val>
                                            <p:strVal val="#ppt_x"/>
                                          </p:val>
                                        </p:tav>
                                        <p:tav tm="100000">
                                          <p:val>
                                            <p:strVal val="#ppt_x"/>
                                          </p:val>
                                        </p:tav>
                                      </p:tavLst>
                                    </p:anim>
                                    <p:anim calcmode="lin" valueType="num">
                                      <p:cBhvr>
                                        <p:cTn id="26" dur="1000" fill="hold"/>
                                        <p:tgtEl>
                                          <p:spTgt spid="8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1000"/>
                                        <p:tgtEl>
                                          <p:spTgt spid="86"/>
                                        </p:tgtEl>
                                      </p:cBhvr>
                                    </p:animEffect>
                                    <p:anim calcmode="lin" valueType="num">
                                      <p:cBhvr>
                                        <p:cTn id="30" dur="1000" fill="hold"/>
                                        <p:tgtEl>
                                          <p:spTgt spid="86"/>
                                        </p:tgtEl>
                                        <p:attrNameLst>
                                          <p:attrName>ppt_x</p:attrName>
                                        </p:attrNameLst>
                                      </p:cBhvr>
                                      <p:tavLst>
                                        <p:tav tm="0">
                                          <p:val>
                                            <p:strVal val="#ppt_x"/>
                                          </p:val>
                                        </p:tav>
                                        <p:tav tm="100000">
                                          <p:val>
                                            <p:strVal val="#ppt_x"/>
                                          </p:val>
                                        </p:tav>
                                      </p:tavLst>
                                    </p:anim>
                                    <p:anim calcmode="lin" valueType="num">
                                      <p:cBhvr>
                                        <p:cTn id="31" dur="10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additive="base">
                                        <p:cTn id="42" dur="500" fill="hold"/>
                                        <p:tgtEl>
                                          <p:spTgt spid="47"/>
                                        </p:tgtEl>
                                        <p:attrNameLst>
                                          <p:attrName>ppt_x</p:attrName>
                                        </p:attrNameLst>
                                      </p:cBhvr>
                                      <p:tavLst>
                                        <p:tav tm="0">
                                          <p:val>
                                            <p:strVal val="#ppt_x"/>
                                          </p:val>
                                        </p:tav>
                                        <p:tav tm="100000">
                                          <p:val>
                                            <p:strVal val="#ppt_x"/>
                                          </p:val>
                                        </p:tav>
                                      </p:tavLst>
                                    </p:anim>
                                    <p:anim calcmode="lin" valueType="num">
                                      <p:cBhvr additive="base">
                                        <p:cTn id="4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8"/>
                                        </p:tgtEl>
                                        <p:attrNameLst>
                                          <p:attrName>style.visibility</p:attrName>
                                        </p:attrNameLst>
                                      </p:cBhvr>
                                      <p:to>
                                        <p:strVal val="visible"/>
                                      </p:to>
                                    </p:set>
                                    <p:anim calcmode="lin" valueType="num">
                                      <p:cBhvr additive="base">
                                        <p:cTn id="48" dur="500" fill="hold"/>
                                        <p:tgtEl>
                                          <p:spTgt spid="48"/>
                                        </p:tgtEl>
                                        <p:attrNameLst>
                                          <p:attrName>ppt_x</p:attrName>
                                        </p:attrNameLst>
                                      </p:cBhvr>
                                      <p:tavLst>
                                        <p:tav tm="0">
                                          <p:val>
                                            <p:strVal val="#ppt_x"/>
                                          </p:val>
                                        </p:tav>
                                        <p:tav tm="100000">
                                          <p:val>
                                            <p:strVal val="#ppt_x"/>
                                          </p:val>
                                        </p:tav>
                                      </p:tavLst>
                                    </p:anim>
                                    <p:anim calcmode="lin" valueType="num">
                                      <p:cBhvr additive="base">
                                        <p:cTn id="49"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6" grpId="0" animBg="1"/>
      <p:bldP spid="39" grpId="0"/>
      <p:bldP spid="85" grpId="0"/>
      <p:bldP spid="86" grpId="0"/>
      <p:bldP spid="2" grpId="0"/>
      <p:bldP spid="47"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4"/>
            <a:ext cx="7416046" cy="1293310"/>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01221E33-F95A-42F5-A1BE-535EED751270}"/>
              </a:ext>
            </a:extLst>
          </p:cNvPr>
          <p:cNvSpPr/>
          <p:nvPr/>
        </p:nvSpPr>
        <p:spPr>
          <a:xfrm>
            <a:off x="4658937" y="1932164"/>
            <a:ext cx="7422289" cy="42053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3514001"/>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01611" y="3043673"/>
                <a:ext cx="3114117" cy="461665"/>
              </a:xfrm>
              <a:prstGeom prst="rect">
                <a:avLst/>
              </a:prstGeom>
              <a:noFill/>
            </p:spPr>
            <p:txBody>
              <a:bodyPr wrap="square" rtlCol="0">
                <a:spAutoFit/>
              </a:bodyPr>
              <a:lstStyle/>
              <a:p>
                <a:pPr algn="ctr"/>
                <a:r>
                  <a:rPr lang="en-US" sz="2400" b="1" dirty="0" err="1">
                    <a:solidFill>
                      <a:srgbClr val="F7F7F7"/>
                    </a:solidFill>
                  </a:rPr>
                  <a:t>Phương</a:t>
                </a:r>
                <a:r>
                  <a:rPr lang="en-US" sz="2400" b="1" dirty="0">
                    <a:solidFill>
                      <a:srgbClr val="F7F7F7"/>
                    </a:solidFill>
                  </a:rPr>
                  <a:t> </a:t>
                </a:r>
                <a:r>
                  <a:rPr lang="en-US" sz="2400" b="1" dirty="0" err="1">
                    <a:solidFill>
                      <a:srgbClr val="F7F7F7"/>
                    </a:solidFill>
                  </a:rPr>
                  <a:t>pháp</a:t>
                </a:r>
                <a:r>
                  <a:rPr lang="en-US" sz="2400" b="1" dirty="0">
                    <a:solidFill>
                      <a:srgbClr val="F7F7F7"/>
                    </a:solidFill>
                  </a:rPr>
                  <a:t> </a:t>
                </a:r>
                <a:r>
                  <a:rPr lang="en-US" sz="2400" b="1" dirty="0" err="1">
                    <a:solidFill>
                      <a:srgbClr val="F7F7F7"/>
                    </a:solidFill>
                  </a:rPr>
                  <a:t>sử</a:t>
                </a:r>
                <a:r>
                  <a:rPr lang="en-US" sz="2400" b="1" dirty="0">
                    <a:solidFill>
                      <a:srgbClr val="F7F7F7"/>
                    </a:solidFill>
                  </a:rPr>
                  <a:t> </a:t>
                </a:r>
                <a:r>
                  <a:rPr lang="en-US" sz="2400" b="1" dirty="0" err="1">
                    <a:solidFill>
                      <a:srgbClr val="F7F7F7"/>
                    </a:solidFill>
                  </a:rPr>
                  <a:t>dụng</a:t>
                </a:r>
                <a:endParaRPr lang="vi-VN" sz="2400" b="1" dirty="0">
                  <a:solidFill>
                    <a:srgbClr val="F7F7F7"/>
                  </a:solidFill>
                </a:endParaRP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188696" y="1776372"/>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6" name="TextBox 55">
            <a:extLst>
              <a:ext uri="{FF2B5EF4-FFF2-40B4-BE49-F238E27FC236}">
                <a16:creationId xmlns:a16="http://schemas.microsoft.com/office/drawing/2014/main" id="{1D58DA7E-F9A7-4616-907A-3A111F030132}"/>
              </a:ext>
            </a:extLst>
          </p:cNvPr>
          <p:cNvSpPr txBox="1"/>
          <p:nvPr/>
        </p:nvSpPr>
        <p:spPr>
          <a:xfrm>
            <a:off x="1336163" y="3960565"/>
            <a:ext cx="2848303" cy="707886"/>
          </a:xfrm>
          <a:prstGeom prst="rect">
            <a:avLst/>
          </a:prstGeom>
          <a:noFill/>
        </p:spPr>
        <p:txBody>
          <a:bodyPr wrap="square" rtlCol="0">
            <a:spAutoFit/>
          </a:bodyPr>
          <a:lstStyle/>
          <a:p>
            <a:pPr algn="ctr"/>
            <a:r>
              <a:rPr lang="en-US" sz="2000" b="1" dirty="0" err="1">
                <a:solidFill>
                  <a:srgbClr val="F7F7F7"/>
                </a:solidFill>
              </a:rPr>
              <a:t>Sử</a:t>
            </a:r>
            <a:r>
              <a:rPr lang="en-US" sz="2000" b="1" dirty="0">
                <a:solidFill>
                  <a:srgbClr val="F7F7F7"/>
                </a:solidFill>
              </a:rPr>
              <a:t> </a:t>
            </a:r>
            <a:r>
              <a:rPr lang="en-US" sz="2000" b="1" dirty="0" err="1">
                <a:solidFill>
                  <a:srgbClr val="F7F7F7"/>
                </a:solidFill>
              </a:rPr>
              <a:t>dụng</a:t>
            </a:r>
            <a:r>
              <a:rPr lang="en-US" sz="2000" b="1" dirty="0">
                <a:solidFill>
                  <a:srgbClr val="F7F7F7"/>
                </a:solidFill>
              </a:rPr>
              <a:t> </a:t>
            </a:r>
            <a:r>
              <a:rPr lang="en-US" sz="2000" b="1" dirty="0" err="1">
                <a:solidFill>
                  <a:srgbClr val="F7F7F7"/>
                </a:solidFill>
              </a:rPr>
              <a:t>các</a:t>
            </a:r>
            <a:r>
              <a:rPr lang="en-US" sz="2000" b="1" dirty="0">
                <a:solidFill>
                  <a:srgbClr val="F7F7F7"/>
                </a:solidFill>
              </a:rPr>
              <a:t> </a:t>
            </a:r>
            <a:r>
              <a:rPr lang="en-US" sz="2000" b="1" dirty="0" err="1">
                <a:solidFill>
                  <a:srgbClr val="F7F7F7"/>
                </a:solidFill>
              </a:rPr>
              <a:t>thuật</a:t>
            </a:r>
            <a:r>
              <a:rPr lang="en-US" sz="2000" b="1" dirty="0">
                <a:solidFill>
                  <a:srgbClr val="F7F7F7"/>
                </a:solidFill>
              </a:rPr>
              <a:t> </a:t>
            </a:r>
            <a:r>
              <a:rPr lang="en-US" sz="2000" b="1" dirty="0" err="1">
                <a:solidFill>
                  <a:srgbClr val="F7F7F7"/>
                </a:solidFill>
              </a:rPr>
              <a:t>toán</a:t>
            </a:r>
            <a:r>
              <a:rPr lang="en-US" sz="2000" b="1" dirty="0">
                <a:solidFill>
                  <a:srgbClr val="F7F7F7"/>
                </a:solidFill>
              </a:rPr>
              <a:t> </a:t>
            </a:r>
            <a:r>
              <a:rPr lang="en-US" sz="2000" b="1" dirty="0" err="1">
                <a:solidFill>
                  <a:srgbClr val="F7F7F7"/>
                </a:solidFill>
              </a:rPr>
              <a:t>trích</a:t>
            </a:r>
            <a:r>
              <a:rPr lang="en-US" sz="2000" b="1" dirty="0">
                <a:solidFill>
                  <a:srgbClr val="F7F7F7"/>
                </a:solidFill>
              </a:rPr>
              <a:t> </a:t>
            </a:r>
            <a:r>
              <a:rPr lang="en-US" sz="2000" b="1" dirty="0" err="1">
                <a:solidFill>
                  <a:srgbClr val="F7F7F7"/>
                </a:solidFill>
              </a:rPr>
              <a:t>xuất</a:t>
            </a:r>
            <a:r>
              <a:rPr lang="en-US" sz="2000" b="1" dirty="0">
                <a:solidFill>
                  <a:srgbClr val="F7F7F7"/>
                </a:solidFill>
              </a:rPr>
              <a:t> </a:t>
            </a: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endParaRPr lang="vi-VN" sz="2000" b="1" dirty="0">
              <a:solidFill>
                <a:srgbClr val="F7F7F7"/>
              </a:solidFill>
            </a:endParaRPr>
          </a:p>
        </p:txBody>
      </p:sp>
      <p:sp>
        <p:nvSpPr>
          <p:cNvPr id="57" name="TextBox 56">
            <a:extLst>
              <a:ext uri="{FF2B5EF4-FFF2-40B4-BE49-F238E27FC236}">
                <a16:creationId xmlns:a16="http://schemas.microsoft.com/office/drawing/2014/main" id="{5BB99565-FE21-4F2B-BE40-639EE563F113}"/>
              </a:ext>
            </a:extLst>
          </p:cNvPr>
          <p:cNvSpPr txBox="1"/>
          <p:nvPr/>
        </p:nvSpPr>
        <p:spPr>
          <a:xfrm>
            <a:off x="4768115" y="662078"/>
            <a:ext cx="3472118" cy="400110"/>
          </a:xfrm>
          <a:prstGeom prst="rect">
            <a:avLst/>
          </a:prstGeom>
          <a:noFill/>
        </p:spPr>
        <p:txBody>
          <a:bodyPr wrap="square" rtlCol="0">
            <a:spAutoFit/>
          </a:bodyPr>
          <a:lstStyle/>
          <a:p>
            <a:r>
              <a:rPr lang="en-US" sz="2000" b="1" dirty="0" err="1">
                <a:solidFill>
                  <a:srgbClr val="F7F7F7"/>
                </a:solidFill>
              </a:rPr>
              <a:t>Trích</a:t>
            </a:r>
            <a:r>
              <a:rPr lang="en-US" sz="2000" b="1" dirty="0">
                <a:solidFill>
                  <a:srgbClr val="F7F7F7"/>
                </a:solidFill>
              </a:rPr>
              <a:t> </a:t>
            </a:r>
            <a:r>
              <a:rPr lang="en-US" sz="2000" b="1" dirty="0" err="1">
                <a:solidFill>
                  <a:srgbClr val="F7F7F7"/>
                </a:solidFill>
              </a:rPr>
              <a:t>xuất</a:t>
            </a:r>
            <a:r>
              <a:rPr lang="en-US" sz="2000" b="1" dirty="0">
                <a:solidFill>
                  <a:srgbClr val="F7F7F7"/>
                </a:solidFill>
              </a:rPr>
              <a:t> </a:t>
            </a: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là</a:t>
            </a:r>
            <a:r>
              <a:rPr lang="en-US" sz="2000" b="1" dirty="0">
                <a:solidFill>
                  <a:srgbClr val="F7F7F7"/>
                </a:solidFill>
              </a:rPr>
              <a:t> </a:t>
            </a:r>
            <a:r>
              <a:rPr lang="en-US" sz="2000" b="1" dirty="0" err="1">
                <a:solidFill>
                  <a:srgbClr val="F7F7F7"/>
                </a:solidFill>
              </a:rPr>
              <a:t>gì</a:t>
            </a:r>
            <a:r>
              <a:rPr lang="en-US" sz="2000" b="1" dirty="0">
                <a:solidFill>
                  <a:srgbClr val="F7F7F7"/>
                </a:solidFill>
              </a:rPr>
              <a:t>?</a:t>
            </a:r>
            <a:endParaRPr lang="vi-VN" sz="2000" b="1" dirty="0">
              <a:solidFill>
                <a:srgbClr val="F7F7F7"/>
              </a:solidFill>
            </a:endParaRPr>
          </a:p>
        </p:txBody>
      </p:sp>
      <p:sp>
        <p:nvSpPr>
          <p:cNvPr id="58" name="TextBox 57">
            <a:extLst>
              <a:ext uri="{FF2B5EF4-FFF2-40B4-BE49-F238E27FC236}">
                <a16:creationId xmlns:a16="http://schemas.microsoft.com/office/drawing/2014/main" id="{32C1EE2A-BBB5-4F6D-9934-BE5E20E447FC}"/>
              </a:ext>
            </a:extLst>
          </p:cNvPr>
          <p:cNvSpPr txBox="1"/>
          <p:nvPr/>
        </p:nvSpPr>
        <p:spPr>
          <a:xfrm>
            <a:off x="4804291" y="1898358"/>
            <a:ext cx="2848303" cy="400110"/>
          </a:xfrm>
          <a:prstGeom prst="rect">
            <a:avLst/>
          </a:prstGeom>
          <a:noFill/>
        </p:spPr>
        <p:txBody>
          <a:bodyPr wrap="square" rtlCol="0">
            <a:spAutoFit/>
          </a:bodyPr>
          <a:lstStyle/>
          <a:p>
            <a:r>
              <a:rPr lang="en-US" sz="2000" b="1" dirty="0" err="1">
                <a:solidFill>
                  <a:srgbClr val="F7F7F7"/>
                </a:solidFill>
              </a:rPr>
              <a:t>Sử</a:t>
            </a:r>
            <a:r>
              <a:rPr lang="en-US" sz="2000" b="1" dirty="0">
                <a:solidFill>
                  <a:srgbClr val="F7F7F7"/>
                </a:solidFill>
              </a:rPr>
              <a:t> </a:t>
            </a:r>
            <a:r>
              <a:rPr lang="en-US" sz="2000" b="1" dirty="0" err="1">
                <a:solidFill>
                  <a:srgbClr val="F7F7F7"/>
                </a:solidFill>
              </a:rPr>
              <a:t>dụng</a:t>
            </a:r>
            <a:r>
              <a:rPr lang="en-US" sz="2000" b="1" dirty="0">
                <a:solidFill>
                  <a:srgbClr val="F7F7F7"/>
                </a:solidFill>
              </a:rPr>
              <a:t> 4 </a:t>
            </a:r>
            <a:r>
              <a:rPr lang="en-US" sz="2000" b="1" dirty="0" err="1">
                <a:solidFill>
                  <a:srgbClr val="F7F7F7"/>
                </a:solidFill>
              </a:rPr>
              <a:t>loại</a:t>
            </a:r>
            <a:r>
              <a:rPr lang="en-US" sz="2000" b="1" dirty="0">
                <a:solidFill>
                  <a:srgbClr val="F7F7F7"/>
                </a:solidFill>
              </a:rPr>
              <a:t> </a:t>
            </a: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a:t>
            </a:r>
            <a:endParaRPr lang="vi-VN" sz="2000" b="1" dirty="0">
              <a:solidFill>
                <a:srgbClr val="F7F7F7"/>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12</a:t>
            </a:r>
          </a:p>
        </p:txBody>
      </p:sp>
      <p:sp>
        <p:nvSpPr>
          <p:cNvPr id="50" name="TextBox 49">
            <a:extLst>
              <a:ext uri="{FF2B5EF4-FFF2-40B4-BE49-F238E27FC236}">
                <a16:creationId xmlns:a16="http://schemas.microsoft.com/office/drawing/2014/main" id="{440C28D2-B249-42E4-B497-E2D605AF9C7D}"/>
              </a:ext>
            </a:extLst>
          </p:cNvPr>
          <p:cNvSpPr txBox="1"/>
          <p:nvPr/>
        </p:nvSpPr>
        <p:spPr>
          <a:xfrm>
            <a:off x="4807819" y="1030186"/>
            <a:ext cx="6717875" cy="800219"/>
          </a:xfrm>
          <a:prstGeom prst="rect">
            <a:avLst/>
          </a:prstGeom>
          <a:noFill/>
        </p:spPr>
        <p:txBody>
          <a:bodyPr wrap="square" rtlCol="0">
            <a:spAutoFit/>
          </a:bodyPr>
          <a:lstStyle/>
          <a:p>
            <a:pPr marL="342900" indent="-342900">
              <a:spcBef>
                <a:spcPts val="600"/>
              </a:spcBef>
              <a:spcAft>
                <a:spcPts val="600"/>
              </a:spcAft>
              <a:buFontTx/>
              <a:buChar char="-"/>
            </a:pPr>
            <a:r>
              <a:rPr lang="en-US" b="1" dirty="0">
                <a:solidFill>
                  <a:schemeClr val="bg1"/>
                </a:solidFill>
                <a:latin typeface="Calibri (Body)"/>
                <a:cs typeface="Calibri" panose="020F0502020204030204" pitchFamily="34" charset="0"/>
              </a:rPr>
              <a:t>C</a:t>
            </a:r>
            <a:r>
              <a:rPr lang="vi-VN" b="1" dirty="0">
                <a:solidFill>
                  <a:schemeClr val="bg1"/>
                </a:solidFill>
                <a:latin typeface="Calibri (Body)"/>
                <a:cs typeface="Calibri" panose="020F0502020204030204" pitchFamily="34" charset="0"/>
              </a:rPr>
              <a:t>ơ sở của tra cứu ảnh dựa vào nội dung</a:t>
            </a:r>
            <a:r>
              <a:rPr lang="en-US" b="1" dirty="0">
                <a:solidFill>
                  <a:srgbClr val="F7F7F7"/>
                </a:solidFill>
                <a:latin typeface="Calibri (Body)"/>
              </a:rPr>
              <a:t>.</a:t>
            </a:r>
          </a:p>
          <a:p>
            <a:pPr marL="342900" indent="-342900">
              <a:spcBef>
                <a:spcPts val="600"/>
              </a:spcBef>
              <a:spcAft>
                <a:spcPts val="600"/>
              </a:spcAft>
              <a:buFontTx/>
              <a:buChar char="-"/>
            </a:pPr>
            <a:r>
              <a:rPr lang="en-US" b="1" dirty="0" err="1">
                <a:solidFill>
                  <a:srgbClr val="F7F7F7"/>
                </a:solidFill>
              </a:rPr>
              <a:t>Lọc</a:t>
            </a:r>
            <a:r>
              <a:rPr lang="en-US" b="1" dirty="0">
                <a:solidFill>
                  <a:srgbClr val="F7F7F7"/>
                </a:solidFill>
              </a:rPr>
              <a:t> ra </a:t>
            </a:r>
            <a:r>
              <a:rPr lang="en-US" b="1" dirty="0" err="1">
                <a:solidFill>
                  <a:srgbClr val="F7F7F7"/>
                </a:solidFill>
              </a:rPr>
              <a:t>các</a:t>
            </a:r>
            <a:r>
              <a:rPr lang="en-US" b="1" dirty="0">
                <a:solidFill>
                  <a:srgbClr val="F7F7F7"/>
                </a:solidFill>
              </a:rPr>
              <a:t> </a:t>
            </a:r>
            <a:r>
              <a:rPr lang="en-US" b="1" dirty="0" err="1">
                <a:solidFill>
                  <a:srgbClr val="F7F7F7"/>
                </a:solidFill>
              </a:rPr>
              <a:t>tập</a:t>
            </a:r>
            <a:r>
              <a:rPr lang="en-US" b="1" dirty="0">
                <a:solidFill>
                  <a:srgbClr val="F7F7F7"/>
                </a:solidFill>
              </a:rPr>
              <a:t> con </a:t>
            </a:r>
            <a:r>
              <a:rPr lang="en-US" b="1" dirty="0" err="1">
                <a:solidFill>
                  <a:srgbClr val="F7F7F7"/>
                </a:solidFill>
              </a:rPr>
              <a:t>chứa</a:t>
            </a:r>
            <a:r>
              <a:rPr lang="en-US" b="1" dirty="0">
                <a:solidFill>
                  <a:srgbClr val="F7F7F7"/>
                </a:solidFill>
              </a:rPr>
              <a:t> </a:t>
            </a:r>
            <a:r>
              <a:rPr lang="en-US" b="1" dirty="0" err="1">
                <a:solidFill>
                  <a:srgbClr val="F7F7F7"/>
                </a:solidFill>
              </a:rPr>
              <a:t>các</a:t>
            </a:r>
            <a:r>
              <a:rPr lang="en-US" b="1" dirty="0">
                <a:solidFill>
                  <a:srgbClr val="F7F7F7"/>
                </a:solidFill>
              </a:rPr>
              <a:t> </a:t>
            </a:r>
            <a:r>
              <a:rPr lang="en-US" b="1" dirty="0" err="1">
                <a:solidFill>
                  <a:srgbClr val="F7F7F7"/>
                </a:solidFill>
              </a:rPr>
              <a:t>thuộc</a:t>
            </a:r>
            <a:r>
              <a:rPr lang="en-US" b="1" dirty="0">
                <a:solidFill>
                  <a:srgbClr val="F7F7F7"/>
                </a:solidFill>
              </a:rPr>
              <a:t> </a:t>
            </a:r>
            <a:r>
              <a:rPr lang="en-US" b="1" dirty="0" err="1">
                <a:solidFill>
                  <a:srgbClr val="F7F7F7"/>
                </a:solidFill>
              </a:rPr>
              <a:t>tính</a:t>
            </a:r>
            <a:r>
              <a:rPr lang="en-US" b="1" dirty="0">
                <a:solidFill>
                  <a:srgbClr val="F7F7F7"/>
                </a:solidFill>
              </a:rPr>
              <a:t> </a:t>
            </a:r>
            <a:r>
              <a:rPr lang="en-US" b="1" dirty="0" err="1">
                <a:solidFill>
                  <a:srgbClr val="F7F7F7"/>
                </a:solidFill>
              </a:rPr>
              <a:t>liên</a:t>
            </a:r>
            <a:r>
              <a:rPr lang="en-US" b="1" dirty="0">
                <a:solidFill>
                  <a:srgbClr val="F7F7F7"/>
                </a:solidFill>
              </a:rPr>
              <a:t> </a:t>
            </a:r>
            <a:r>
              <a:rPr lang="en-US" b="1" dirty="0" err="1">
                <a:solidFill>
                  <a:srgbClr val="F7F7F7"/>
                </a:solidFill>
              </a:rPr>
              <a:t>quan</a:t>
            </a:r>
            <a:r>
              <a:rPr lang="en-US" b="1" dirty="0">
                <a:solidFill>
                  <a:srgbClr val="F7F7F7"/>
                </a:solidFill>
              </a:rPr>
              <a:t>.</a:t>
            </a:r>
          </a:p>
        </p:txBody>
      </p:sp>
      <p:sp>
        <p:nvSpPr>
          <p:cNvPr id="53" name="TextBox 52">
            <a:extLst>
              <a:ext uri="{FF2B5EF4-FFF2-40B4-BE49-F238E27FC236}">
                <a16:creationId xmlns:a16="http://schemas.microsoft.com/office/drawing/2014/main" id="{B7E83876-C2A9-464D-BB61-92144B1511DA}"/>
              </a:ext>
            </a:extLst>
          </p:cNvPr>
          <p:cNvSpPr txBox="1"/>
          <p:nvPr/>
        </p:nvSpPr>
        <p:spPr>
          <a:xfrm>
            <a:off x="4807819" y="2334788"/>
            <a:ext cx="6717875" cy="3693319"/>
          </a:xfrm>
          <a:prstGeom prst="rect">
            <a:avLst/>
          </a:prstGeom>
          <a:noFill/>
        </p:spPr>
        <p:txBody>
          <a:bodyPr wrap="square" rtlCol="0">
            <a:spAutoFit/>
          </a:bodyPr>
          <a:lstStyle/>
          <a:p>
            <a:pPr marL="342900" indent="-342900">
              <a:spcBef>
                <a:spcPts val="300"/>
              </a:spcBef>
              <a:spcAft>
                <a:spcPts val="3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màu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sắc</a:t>
            </a:r>
            <a:r>
              <a:rPr lang="en-US" b="1" dirty="0">
                <a:solidFill>
                  <a:srgbClr val="F7F7F7"/>
                </a:solidFill>
                <a:latin typeface="Calibri (Body)"/>
              </a:rPr>
              <a:t>: </a:t>
            </a:r>
          </a:p>
          <a:p>
            <a:pPr marL="1200150" lvl="2" indent="-285750">
              <a:spcBef>
                <a:spcPts val="300"/>
              </a:spcBef>
              <a:spcAft>
                <a:spcPts val="300"/>
              </a:spcAft>
              <a:buFont typeface="Arial" panose="020B0604020202020204" pitchFamily="34" charset="0"/>
              <a:buChar char="•"/>
            </a:pPr>
            <a:r>
              <a:rPr lang="en-US" sz="1600" b="1" dirty="0">
                <a:solidFill>
                  <a:srgbClr val="F7F7F7"/>
                </a:solidFill>
                <a:latin typeface="Calibri (Body)"/>
              </a:rPr>
              <a:t>Color Histogram.</a:t>
            </a:r>
          </a:p>
          <a:p>
            <a:pPr marL="342900" indent="-342900">
              <a:spcBef>
                <a:spcPts val="300"/>
              </a:spcBef>
              <a:spcAft>
                <a:spcPts val="3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kết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cấu</a:t>
            </a:r>
            <a:r>
              <a:rPr lang="en-US" b="1" dirty="0">
                <a:solidFill>
                  <a:srgbClr val="F7F7F7"/>
                </a:solidFill>
              </a:rPr>
              <a:t>: </a:t>
            </a:r>
          </a:p>
          <a:p>
            <a:pPr marL="1200150" lvl="2" indent="-285750">
              <a:spcBef>
                <a:spcPts val="300"/>
              </a:spcBef>
              <a:spcAft>
                <a:spcPts val="300"/>
              </a:spcAft>
              <a:buFont typeface="Arial" panose="020B0604020202020204" pitchFamily="34" charset="0"/>
              <a:buChar char="•"/>
            </a:pPr>
            <a:r>
              <a:rPr lang="en-US" sz="1600" b="1" dirty="0" err="1">
                <a:solidFill>
                  <a:srgbClr val="F7F7F7"/>
                </a:solidFill>
              </a:rPr>
              <a:t>Glcm</a:t>
            </a:r>
            <a:r>
              <a:rPr lang="en-US" sz="1600" b="1" dirty="0">
                <a:solidFill>
                  <a:srgbClr val="F7F7F7"/>
                </a:solidFill>
              </a:rPr>
              <a:t> (ma </a:t>
            </a:r>
            <a:r>
              <a:rPr lang="en-US" sz="1600" b="1" dirty="0" err="1">
                <a:solidFill>
                  <a:srgbClr val="F7F7F7"/>
                </a:solidFill>
              </a:rPr>
              <a:t>trận</a:t>
            </a:r>
            <a:r>
              <a:rPr lang="en-US" sz="1600" b="1" dirty="0">
                <a:solidFill>
                  <a:srgbClr val="F7F7F7"/>
                </a:solidFill>
              </a:rPr>
              <a:t> </a:t>
            </a:r>
            <a:r>
              <a:rPr lang="en-US" sz="1600" b="1" dirty="0" err="1">
                <a:solidFill>
                  <a:srgbClr val="F7F7F7"/>
                </a:solidFill>
              </a:rPr>
              <a:t>đồng</a:t>
            </a:r>
            <a:r>
              <a:rPr lang="en-US" sz="1600" b="1" dirty="0">
                <a:solidFill>
                  <a:srgbClr val="F7F7F7"/>
                </a:solidFill>
              </a:rPr>
              <a:t> </a:t>
            </a:r>
            <a:r>
              <a:rPr lang="en-US" sz="1600" b="1" dirty="0" err="1">
                <a:solidFill>
                  <a:srgbClr val="F7F7F7"/>
                </a:solidFill>
              </a:rPr>
              <a:t>hiện</a:t>
            </a:r>
            <a:r>
              <a:rPr lang="en-US" sz="1600" b="1" dirty="0">
                <a:solidFill>
                  <a:srgbClr val="F7F7F7"/>
                </a:solidFill>
              </a:rPr>
              <a:t> </a:t>
            </a:r>
            <a:r>
              <a:rPr lang="en-US" sz="1600" b="1" dirty="0" err="1">
                <a:solidFill>
                  <a:srgbClr val="F7F7F7"/>
                </a:solidFill>
              </a:rPr>
              <a:t>mức</a:t>
            </a:r>
            <a:r>
              <a:rPr lang="en-US" sz="1600" b="1" dirty="0">
                <a:solidFill>
                  <a:srgbClr val="F7F7F7"/>
                </a:solidFill>
              </a:rPr>
              <a:t> </a:t>
            </a:r>
            <a:r>
              <a:rPr lang="en-US" sz="1600" b="1" dirty="0" err="1">
                <a:solidFill>
                  <a:srgbClr val="F7F7F7"/>
                </a:solidFill>
              </a:rPr>
              <a:t>xám</a:t>
            </a:r>
            <a:r>
              <a:rPr lang="en-US" sz="1600" b="1" dirty="0">
                <a:solidFill>
                  <a:srgbClr val="F7F7F7"/>
                </a:solidFill>
              </a:rPr>
              <a:t>).</a:t>
            </a:r>
          </a:p>
          <a:p>
            <a:pPr marL="1200150" lvl="2" indent="-285750">
              <a:spcBef>
                <a:spcPts val="300"/>
              </a:spcBef>
              <a:spcAft>
                <a:spcPts val="300"/>
              </a:spcAft>
              <a:buFont typeface="Arial" panose="020B0604020202020204" pitchFamily="34" charset="0"/>
              <a:buChar char="•"/>
            </a:pPr>
            <a:r>
              <a:rPr lang="en-US" sz="1600" b="1" dirty="0" err="1">
                <a:solidFill>
                  <a:srgbClr val="F7F7F7"/>
                </a:solidFill>
              </a:rPr>
              <a:t>Bộ</a:t>
            </a:r>
            <a:r>
              <a:rPr lang="en-US" sz="1600" b="1" dirty="0">
                <a:solidFill>
                  <a:srgbClr val="F7F7F7"/>
                </a:solidFill>
              </a:rPr>
              <a:t> </a:t>
            </a:r>
            <a:r>
              <a:rPr lang="en-US" sz="1600" b="1" dirty="0" err="1">
                <a:solidFill>
                  <a:srgbClr val="F7F7F7"/>
                </a:solidFill>
              </a:rPr>
              <a:t>lọc</a:t>
            </a:r>
            <a:r>
              <a:rPr lang="en-US" sz="1600" b="1" dirty="0">
                <a:solidFill>
                  <a:srgbClr val="F7F7F7"/>
                </a:solidFill>
              </a:rPr>
              <a:t> Gabor.</a:t>
            </a:r>
          </a:p>
          <a:p>
            <a:pPr marL="342900" indent="-342900">
              <a:spcBef>
                <a:spcPts val="300"/>
              </a:spcBef>
              <a:spcAft>
                <a:spcPts val="3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hình</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dáng</a:t>
            </a:r>
            <a:r>
              <a:rPr lang="en-US" b="1" dirty="0">
                <a:solidFill>
                  <a:srgbClr val="F7F7F7"/>
                </a:solidFill>
                <a:latin typeface="Calibri (Body)"/>
                <a:cs typeface="Calibri" panose="020F0502020204030204" pitchFamily="34" charset="0"/>
              </a:rPr>
              <a:t>:</a:t>
            </a:r>
          </a:p>
          <a:p>
            <a:pPr marL="1200150" lvl="2" indent="-285750">
              <a:spcBef>
                <a:spcPts val="300"/>
              </a:spcBef>
              <a:spcAft>
                <a:spcPts val="300"/>
              </a:spcAft>
              <a:buFont typeface="Arial" panose="020B0604020202020204" pitchFamily="34" charset="0"/>
              <a:buChar char="•"/>
            </a:pPr>
            <a:r>
              <a:rPr lang="en-US" sz="1600" b="1" dirty="0">
                <a:solidFill>
                  <a:srgbClr val="F7F7F7"/>
                </a:solidFill>
                <a:latin typeface="Calibri (Body)"/>
                <a:cs typeface="Calibri" panose="020F0502020204030204" pitchFamily="34" charset="0"/>
              </a:rPr>
              <a:t>Edge (</a:t>
            </a:r>
            <a:r>
              <a:rPr lang="en-US" sz="1600" b="1" dirty="0" err="1">
                <a:solidFill>
                  <a:srgbClr val="F7F7F7"/>
                </a:solidFill>
                <a:latin typeface="Calibri (Body)"/>
                <a:cs typeface="Calibri" panose="020F0502020204030204" pitchFamily="34" charset="0"/>
              </a:rPr>
              <a:t>cạnh</a:t>
            </a:r>
            <a:r>
              <a:rPr lang="en-US" sz="1600" b="1" dirty="0">
                <a:solidFill>
                  <a:srgbClr val="F7F7F7"/>
                </a:solidFill>
                <a:latin typeface="Calibri (Body)"/>
                <a:cs typeface="Calibri" panose="020F0502020204030204" pitchFamily="34" charset="0"/>
              </a:rPr>
              <a:t>).</a:t>
            </a:r>
          </a:p>
          <a:p>
            <a:pPr marL="1200150" lvl="2" indent="-285750">
              <a:spcBef>
                <a:spcPts val="300"/>
              </a:spcBef>
              <a:spcAft>
                <a:spcPts val="300"/>
              </a:spcAft>
              <a:buFont typeface="Arial" panose="020B0604020202020204" pitchFamily="34" charset="0"/>
              <a:buChar char="•"/>
            </a:pPr>
            <a:r>
              <a:rPr lang="en-US" sz="1600" b="1" dirty="0">
                <a:solidFill>
                  <a:srgbClr val="F7F7F7"/>
                </a:solidFill>
                <a:latin typeface="Calibri (Body)"/>
                <a:cs typeface="Calibri" panose="020F0502020204030204" pitchFamily="34" charset="0"/>
              </a:rPr>
              <a:t>HOG (Histogram of gradient).</a:t>
            </a:r>
          </a:p>
          <a:p>
            <a:pPr marL="342900" indent="-342900">
              <a:spcBef>
                <a:spcPts val="300"/>
              </a:spcBef>
              <a:spcAft>
                <a:spcPts val="300"/>
              </a:spcAft>
              <a:buFontTx/>
              <a:buChar char="-"/>
            </a:pP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sâu</a:t>
            </a:r>
            <a:r>
              <a:rPr lang="en-US" b="1" dirty="0">
                <a:solidFill>
                  <a:srgbClr val="F7F7F7"/>
                </a:solidFill>
                <a:latin typeface="Calibri (Body)"/>
                <a:cs typeface="Calibri" panose="020F0502020204030204" pitchFamily="34" charset="0"/>
              </a:rPr>
              <a:t>:</a:t>
            </a:r>
          </a:p>
          <a:p>
            <a:pPr marL="1200150" lvl="2" indent="-285750">
              <a:spcBef>
                <a:spcPts val="300"/>
              </a:spcBef>
              <a:spcAft>
                <a:spcPts val="300"/>
              </a:spcAft>
              <a:buFont typeface="Arial" panose="020B0604020202020204" pitchFamily="34" charset="0"/>
              <a:buChar char="•"/>
            </a:pPr>
            <a:r>
              <a:rPr lang="en-US" sz="1600" b="1" dirty="0">
                <a:solidFill>
                  <a:srgbClr val="F7F7F7"/>
                </a:solidFill>
              </a:rPr>
              <a:t>VGG.</a:t>
            </a:r>
          </a:p>
          <a:p>
            <a:pPr marL="1200150" lvl="2" indent="-285750">
              <a:spcBef>
                <a:spcPts val="300"/>
              </a:spcBef>
              <a:spcAft>
                <a:spcPts val="300"/>
              </a:spcAft>
              <a:buFont typeface="Arial" panose="020B0604020202020204" pitchFamily="34" charset="0"/>
              <a:buChar char="•"/>
            </a:pPr>
            <a:r>
              <a:rPr lang="en-US" sz="1600" b="1" dirty="0">
                <a:solidFill>
                  <a:srgbClr val="F7F7F7"/>
                </a:solidFill>
              </a:rPr>
              <a:t>Resnet (</a:t>
            </a:r>
            <a:r>
              <a:rPr lang="en-US" sz="1600" b="1" dirty="0">
                <a:solidFill>
                  <a:schemeClr val="bg1"/>
                </a:solidFill>
              </a:rPr>
              <a:t>Residual Networks).</a:t>
            </a:r>
          </a:p>
        </p:txBody>
      </p:sp>
    </p:spTree>
    <p:extLst>
      <p:ext uri="{BB962C8B-B14F-4D97-AF65-F5344CB8AC3E}">
        <p14:creationId xmlns:p14="http://schemas.microsoft.com/office/powerpoint/2010/main" val="46921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000" fill="hold"/>
                                        <p:tgtEl>
                                          <p:spTgt spid="66"/>
                                        </p:tgtEl>
                                        <p:attrNameLst>
                                          <p:attrName>ppt_x</p:attrName>
                                        </p:attrNameLst>
                                      </p:cBhvr>
                                      <p:tavLst>
                                        <p:tav tm="0">
                                          <p:val>
                                            <p:strVal val="1+#ppt_w/2"/>
                                          </p:val>
                                        </p:tav>
                                        <p:tav tm="100000">
                                          <p:val>
                                            <p:strVal val="#ppt_x"/>
                                          </p:val>
                                        </p:tav>
                                      </p:tavLst>
                                    </p:anim>
                                    <p:anim calcmode="lin" valueType="num">
                                      <p:cBhvr additive="base">
                                        <p:cTn id="16" dur="1000" fill="hold"/>
                                        <p:tgtEl>
                                          <p:spTgt spid="66"/>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2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1000" fill="hold"/>
                                        <p:tgtEl>
                                          <p:spTgt spid="58"/>
                                        </p:tgtEl>
                                        <p:attrNameLst>
                                          <p:attrName>ppt_x</p:attrName>
                                        </p:attrNameLst>
                                      </p:cBhvr>
                                      <p:tavLst>
                                        <p:tav tm="0">
                                          <p:val>
                                            <p:strVal val="1+#ppt_w/2"/>
                                          </p:val>
                                        </p:tav>
                                        <p:tav tm="100000">
                                          <p:val>
                                            <p:strVal val="#ppt_x"/>
                                          </p:val>
                                        </p:tav>
                                      </p:tavLst>
                                    </p:anim>
                                    <p:anim calcmode="lin" valueType="num">
                                      <p:cBhvr additive="base">
                                        <p:cTn id="24" dur="1000" fill="hold"/>
                                        <p:tgtEl>
                                          <p:spTgt spid="5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1000" fill="hold"/>
                                        <p:tgtEl>
                                          <p:spTgt spid="57"/>
                                        </p:tgtEl>
                                        <p:attrNameLst>
                                          <p:attrName>ppt_x</p:attrName>
                                        </p:attrNameLst>
                                      </p:cBhvr>
                                      <p:tavLst>
                                        <p:tav tm="0">
                                          <p:val>
                                            <p:strVal val="1+#ppt_w/2"/>
                                          </p:val>
                                        </p:tav>
                                        <p:tav tm="100000">
                                          <p:val>
                                            <p:strVal val="#ppt_x"/>
                                          </p:val>
                                        </p:tav>
                                      </p:tavLst>
                                    </p:anim>
                                    <p:anim calcmode="lin" valueType="num">
                                      <p:cBhvr additive="base">
                                        <p:cTn id="28" dur="10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1000"/>
                                        <p:tgtEl>
                                          <p:spTgt spid="50"/>
                                        </p:tgtEl>
                                      </p:cBhvr>
                                    </p:animEffect>
                                    <p:anim calcmode="lin" valueType="num">
                                      <p:cBhvr>
                                        <p:cTn id="34" dur="1000" fill="hold"/>
                                        <p:tgtEl>
                                          <p:spTgt spid="50"/>
                                        </p:tgtEl>
                                        <p:attrNameLst>
                                          <p:attrName>ppt_x</p:attrName>
                                        </p:attrNameLst>
                                      </p:cBhvr>
                                      <p:tavLst>
                                        <p:tav tm="0">
                                          <p:val>
                                            <p:strVal val="#ppt_x"/>
                                          </p:val>
                                        </p:tav>
                                        <p:tav tm="100000">
                                          <p:val>
                                            <p:strVal val="#ppt_x"/>
                                          </p:val>
                                        </p:tav>
                                      </p:tavLst>
                                    </p:anim>
                                    <p:anim calcmode="lin" valueType="num">
                                      <p:cBhvr>
                                        <p:cTn id="35"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6" grpId="0" animBg="1"/>
      <p:bldP spid="56" grpId="0"/>
      <p:bldP spid="57" grpId="0"/>
      <p:bldP spid="58" grpId="0"/>
      <p:bldP spid="50" grpId="0"/>
      <p:bldP spid="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4"/>
            <a:ext cx="7416046" cy="1965714"/>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01221E33-F95A-42F5-A1BE-535EED751270}"/>
              </a:ext>
            </a:extLst>
          </p:cNvPr>
          <p:cNvSpPr/>
          <p:nvPr/>
        </p:nvSpPr>
        <p:spPr>
          <a:xfrm>
            <a:off x="4658937" y="2624847"/>
            <a:ext cx="7422289" cy="3512707"/>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89142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35878" y="2275541"/>
                <a:ext cx="3040254" cy="646331"/>
              </a:xfrm>
              <a:prstGeom prst="rect">
                <a:avLst/>
              </a:prstGeom>
              <a:noFill/>
            </p:spPr>
            <p:txBody>
              <a:bodyPr wrap="square" rtlCol="0">
                <a:spAutoFit/>
              </a:bodyPr>
              <a:lstStyle/>
              <a:p>
                <a:pPr algn="ct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màu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sắc</a:t>
                </a:r>
                <a:endParaRPr lang="en-US" b="1" dirty="0">
                  <a:solidFill>
                    <a:schemeClr val="bg1"/>
                  </a:solidFill>
                  <a:latin typeface="Calibri (Body)"/>
                  <a:cs typeface="Calibri" panose="020F0502020204030204" pitchFamily="34" charset="0"/>
                </a:endParaRPr>
              </a:p>
              <a:p>
                <a:pPr algn="ctr"/>
                <a:r>
                  <a:rPr lang="en-US" b="1" dirty="0">
                    <a:solidFill>
                      <a:schemeClr val="bg1"/>
                    </a:solidFill>
                    <a:latin typeface="Calibri (Body)"/>
                    <a:cs typeface="Calibri" panose="020F0502020204030204" pitchFamily="34" charset="0"/>
                  </a:rPr>
                  <a:t>(</a:t>
                </a:r>
                <a:r>
                  <a:rPr lang="en-US" sz="1800" b="1" dirty="0">
                    <a:solidFill>
                      <a:srgbClr val="F7F7F7"/>
                    </a:solidFill>
                    <a:latin typeface="Calibri (Body)"/>
                  </a:rPr>
                  <a:t>Color Histogram)</a:t>
                </a: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188696" y="1056522"/>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7" name="TextBox 56">
            <a:extLst>
              <a:ext uri="{FF2B5EF4-FFF2-40B4-BE49-F238E27FC236}">
                <a16:creationId xmlns:a16="http://schemas.microsoft.com/office/drawing/2014/main" id="{5BB99565-FE21-4F2B-BE40-639EE563F113}"/>
              </a:ext>
            </a:extLst>
          </p:cNvPr>
          <p:cNvSpPr txBox="1"/>
          <p:nvPr/>
        </p:nvSpPr>
        <p:spPr>
          <a:xfrm>
            <a:off x="4768115" y="720446"/>
            <a:ext cx="3472118" cy="400110"/>
          </a:xfrm>
          <a:prstGeom prst="rect">
            <a:avLst/>
          </a:prstGeom>
          <a:noFill/>
        </p:spPr>
        <p:txBody>
          <a:bodyPr wrap="square" rtlCol="0">
            <a:spAutoFit/>
          </a:bodyPr>
          <a:lstStyle/>
          <a:p>
            <a:r>
              <a:rPr lang="en-US" sz="2000" b="1" dirty="0" err="1">
                <a:solidFill>
                  <a:srgbClr val="F7F7F7"/>
                </a:solidFill>
              </a:rPr>
              <a:t>Khái</a:t>
            </a:r>
            <a:r>
              <a:rPr lang="en-US" sz="2000" b="1" dirty="0">
                <a:solidFill>
                  <a:srgbClr val="F7F7F7"/>
                </a:solidFill>
              </a:rPr>
              <a:t> </a:t>
            </a:r>
            <a:r>
              <a:rPr lang="en-US" sz="2000" b="1" dirty="0" err="1">
                <a:solidFill>
                  <a:srgbClr val="F7F7F7"/>
                </a:solidFill>
              </a:rPr>
              <a:t>niệm</a:t>
            </a:r>
            <a:r>
              <a:rPr lang="en-US" sz="2000" b="1" dirty="0">
                <a:solidFill>
                  <a:srgbClr val="F7F7F7"/>
                </a:solidFill>
              </a:rPr>
              <a:t>?</a:t>
            </a:r>
            <a:endParaRPr lang="vi-VN" sz="2000" b="1" dirty="0">
              <a:solidFill>
                <a:srgbClr val="F7F7F7"/>
              </a:solidFill>
            </a:endParaRPr>
          </a:p>
        </p:txBody>
      </p:sp>
      <p:sp>
        <p:nvSpPr>
          <p:cNvPr id="58" name="TextBox 57">
            <a:extLst>
              <a:ext uri="{FF2B5EF4-FFF2-40B4-BE49-F238E27FC236}">
                <a16:creationId xmlns:a16="http://schemas.microsoft.com/office/drawing/2014/main" id="{32C1EE2A-BBB5-4F6D-9934-BE5E20E447FC}"/>
              </a:ext>
            </a:extLst>
          </p:cNvPr>
          <p:cNvSpPr txBox="1"/>
          <p:nvPr/>
        </p:nvSpPr>
        <p:spPr>
          <a:xfrm>
            <a:off x="4808544" y="2753601"/>
            <a:ext cx="2848303" cy="400110"/>
          </a:xfrm>
          <a:prstGeom prst="rect">
            <a:avLst/>
          </a:prstGeom>
          <a:noFill/>
        </p:spPr>
        <p:txBody>
          <a:bodyPr wrap="square" rtlCol="0">
            <a:spAutoFit/>
          </a:bodyPr>
          <a:lstStyle/>
          <a:p>
            <a:r>
              <a:rPr lang="en-US" sz="2000" b="1" dirty="0" err="1">
                <a:solidFill>
                  <a:srgbClr val="F7F7F7"/>
                </a:solidFill>
              </a:rPr>
              <a:t>Ưu</a:t>
            </a:r>
            <a:r>
              <a:rPr lang="en-US" sz="2000" b="1" dirty="0">
                <a:solidFill>
                  <a:srgbClr val="F7F7F7"/>
                </a:solidFill>
              </a:rPr>
              <a:t> </a:t>
            </a:r>
            <a:r>
              <a:rPr lang="en-US" sz="2000" b="1" dirty="0" err="1">
                <a:solidFill>
                  <a:srgbClr val="F7F7F7"/>
                </a:solidFill>
              </a:rPr>
              <a:t>điểm</a:t>
            </a:r>
            <a:r>
              <a:rPr lang="en-US" sz="2000" b="1" dirty="0">
                <a:solidFill>
                  <a:srgbClr val="F7F7F7"/>
                </a:solidFill>
              </a:rPr>
              <a:t>:</a:t>
            </a:r>
            <a:endParaRPr lang="vi-VN" sz="2000" b="1" dirty="0">
              <a:solidFill>
                <a:srgbClr val="F7F7F7"/>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13</a:t>
            </a:r>
          </a:p>
        </p:txBody>
      </p:sp>
      <p:sp>
        <p:nvSpPr>
          <p:cNvPr id="50" name="TextBox 49">
            <a:extLst>
              <a:ext uri="{FF2B5EF4-FFF2-40B4-BE49-F238E27FC236}">
                <a16:creationId xmlns:a16="http://schemas.microsoft.com/office/drawing/2014/main" id="{440C28D2-B249-42E4-B497-E2D605AF9C7D}"/>
              </a:ext>
            </a:extLst>
          </p:cNvPr>
          <p:cNvSpPr txBox="1"/>
          <p:nvPr/>
        </p:nvSpPr>
        <p:spPr>
          <a:xfrm>
            <a:off x="4807819" y="1088554"/>
            <a:ext cx="6756109" cy="1077218"/>
          </a:xfrm>
          <a:prstGeom prst="rect">
            <a:avLst/>
          </a:prstGeom>
          <a:noFill/>
        </p:spPr>
        <p:txBody>
          <a:bodyPr wrap="square" rtlCol="0">
            <a:spAutoFit/>
          </a:bodyPr>
          <a:lstStyle/>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Là</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một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dạng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toàn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cục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biểu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diễn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phân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phối</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các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màu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trên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ảnh</a:t>
            </a:r>
            <a:r>
              <a:rPr lang="en-US" b="1" dirty="0">
                <a:solidFill>
                  <a:srgbClr val="F7F7F7"/>
                </a:solidFill>
                <a:latin typeface="Calibri (Body)"/>
              </a:rPr>
              <a:t>.</a:t>
            </a:r>
          </a:p>
          <a:p>
            <a:pPr marL="342900" indent="-342900">
              <a:spcBef>
                <a:spcPts val="600"/>
              </a:spcBef>
              <a:spcAft>
                <a:spcPts val="600"/>
              </a:spcAft>
              <a:buFontTx/>
              <a:buChar char="-"/>
            </a:pPr>
            <a:r>
              <a:rPr lang="en-US" b="1" dirty="0" err="1">
                <a:solidFill>
                  <a:srgbClr val="F7F7F7"/>
                </a:solidFill>
              </a:rPr>
              <a:t>Thống</a:t>
            </a:r>
            <a:r>
              <a:rPr lang="en-US" b="1" dirty="0">
                <a:solidFill>
                  <a:srgbClr val="F7F7F7"/>
                </a:solidFill>
              </a:rPr>
              <a:t> </a:t>
            </a:r>
            <a:r>
              <a:rPr lang="en-US" b="1" dirty="0" err="1">
                <a:solidFill>
                  <a:srgbClr val="F7F7F7"/>
                </a:solidFill>
              </a:rPr>
              <a:t>kê</a:t>
            </a:r>
            <a:r>
              <a:rPr lang="en-US" b="1" dirty="0">
                <a:solidFill>
                  <a:srgbClr val="F7F7F7"/>
                </a:solidFill>
              </a:rPr>
              <a:t> </a:t>
            </a:r>
            <a:r>
              <a:rPr lang="en-US" b="1" dirty="0" err="1">
                <a:solidFill>
                  <a:srgbClr val="F7F7F7"/>
                </a:solidFill>
              </a:rPr>
              <a:t>các</a:t>
            </a:r>
            <a:r>
              <a:rPr lang="en-US" b="1" dirty="0">
                <a:solidFill>
                  <a:srgbClr val="F7F7F7"/>
                </a:solidFill>
              </a:rPr>
              <a:t> </a:t>
            </a:r>
            <a:r>
              <a:rPr lang="en-US" b="1" dirty="0" err="1">
                <a:solidFill>
                  <a:srgbClr val="F7F7F7"/>
                </a:solidFill>
              </a:rPr>
              <a:t>số</a:t>
            </a:r>
            <a:r>
              <a:rPr lang="en-US" b="1" dirty="0">
                <a:solidFill>
                  <a:srgbClr val="F7F7F7"/>
                </a:solidFill>
              </a:rPr>
              <a:t> </a:t>
            </a:r>
            <a:r>
              <a:rPr lang="en-US" b="1" dirty="0" err="1">
                <a:solidFill>
                  <a:srgbClr val="F7F7F7"/>
                </a:solidFill>
              </a:rPr>
              <a:t>lượng</a:t>
            </a:r>
            <a:r>
              <a:rPr lang="en-US" b="1" dirty="0">
                <a:solidFill>
                  <a:srgbClr val="F7F7F7"/>
                </a:solidFill>
              </a:rPr>
              <a:t> pixel </a:t>
            </a:r>
            <a:r>
              <a:rPr lang="en-US" b="1" dirty="0" err="1">
                <a:solidFill>
                  <a:srgbClr val="F7F7F7"/>
                </a:solidFill>
              </a:rPr>
              <a:t>năm</a:t>
            </a:r>
            <a:r>
              <a:rPr lang="en-US" b="1" dirty="0">
                <a:solidFill>
                  <a:srgbClr val="F7F7F7"/>
                </a:solidFill>
              </a:rPr>
              <a:t> </a:t>
            </a:r>
            <a:r>
              <a:rPr lang="en-US" b="1" dirty="0" err="1">
                <a:solidFill>
                  <a:srgbClr val="F7F7F7"/>
                </a:solidFill>
              </a:rPr>
              <a:t>trong</a:t>
            </a:r>
            <a:r>
              <a:rPr lang="en-US" b="1" dirty="0">
                <a:solidFill>
                  <a:srgbClr val="F7F7F7"/>
                </a:solidFill>
              </a:rPr>
              <a:t> 1 </a:t>
            </a:r>
            <a:r>
              <a:rPr lang="en-US" b="1" dirty="0" err="1">
                <a:solidFill>
                  <a:srgbClr val="F7F7F7"/>
                </a:solidFill>
              </a:rPr>
              <a:t>khoảng</a:t>
            </a:r>
            <a:r>
              <a:rPr lang="en-US" b="1" dirty="0">
                <a:solidFill>
                  <a:srgbClr val="F7F7F7"/>
                </a:solidFill>
              </a:rPr>
              <a:t> </a:t>
            </a:r>
            <a:r>
              <a:rPr lang="en-US" b="1" dirty="0" err="1">
                <a:solidFill>
                  <a:srgbClr val="F7F7F7"/>
                </a:solidFill>
              </a:rPr>
              <a:t>màu</a:t>
            </a:r>
            <a:r>
              <a:rPr lang="en-US" b="1" dirty="0">
                <a:solidFill>
                  <a:srgbClr val="F7F7F7"/>
                </a:solidFill>
              </a:rPr>
              <a:t> </a:t>
            </a:r>
            <a:r>
              <a:rPr lang="en-US" b="1" dirty="0" err="1">
                <a:solidFill>
                  <a:srgbClr val="F7F7F7"/>
                </a:solidFill>
              </a:rPr>
              <a:t>nhất</a:t>
            </a:r>
            <a:r>
              <a:rPr lang="en-US" b="1" dirty="0">
                <a:solidFill>
                  <a:srgbClr val="F7F7F7"/>
                </a:solidFill>
              </a:rPr>
              <a:t> </a:t>
            </a:r>
            <a:r>
              <a:rPr lang="en-US" b="1" dirty="0" err="1">
                <a:solidFill>
                  <a:srgbClr val="F7F7F7"/>
                </a:solidFill>
              </a:rPr>
              <a:t>định</a:t>
            </a:r>
            <a:r>
              <a:rPr lang="en-US" b="1" dirty="0">
                <a:solidFill>
                  <a:srgbClr val="F7F7F7"/>
                </a:solidFill>
              </a:rPr>
              <a:t>.</a:t>
            </a:r>
          </a:p>
        </p:txBody>
      </p:sp>
      <p:sp>
        <p:nvSpPr>
          <p:cNvPr id="53" name="TextBox 52">
            <a:extLst>
              <a:ext uri="{FF2B5EF4-FFF2-40B4-BE49-F238E27FC236}">
                <a16:creationId xmlns:a16="http://schemas.microsoft.com/office/drawing/2014/main" id="{B7E83876-C2A9-464D-BB61-92144B1511DA}"/>
              </a:ext>
            </a:extLst>
          </p:cNvPr>
          <p:cNvSpPr txBox="1"/>
          <p:nvPr/>
        </p:nvSpPr>
        <p:spPr>
          <a:xfrm>
            <a:off x="4812072" y="3190031"/>
            <a:ext cx="6717875" cy="800219"/>
          </a:xfrm>
          <a:prstGeom prst="rect">
            <a:avLst/>
          </a:prstGeom>
          <a:noFill/>
        </p:spPr>
        <p:txBody>
          <a:bodyPr wrap="square" rtlCol="0">
            <a:spAutoFit/>
          </a:bodyPr>
          <a:lstStyle/>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Tính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toán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nhanh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đơn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giản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hợp</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cho</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thời</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gian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thực</a:t>
            </a:r>
            <a:r>
              <a:rPr lang="en-US" b="1" dirty="0">
                <a:solidFill>
                  <a:srgbClr val="F7F7F7"/>
                </a:solidFill>
                <a:latin typeface="Calibri (Body)"/>
              </a:rPr>
              <a:t>.</a:t>
            </a: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Dù</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ảnh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bị</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xoay</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thì</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phân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phối</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màu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không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đổi</a:t>
            </a:r>
            <a:r>
              <a:rPr lang="en-US" b="1" dirty="0">
                <a:solidFill>
                  <a:srgbClr val="F7F7F7"/>
                </a:solidFill>
              </a:rPr>
              <a:t>.</a:t>
            </a:r>
          </a:p>
        </p:txBody>
      </p:sp>
      <p:pic>
        <p:nvPicPr>
          <p:cNvPr id="21" name="Picture 20">
            <a:extLst>
              <a:ext uri="{FF2B5EF4-FFF2-40B4-BE49-F238E27FC236}">
                <a16:creationId xmlns:a16="http://schemas.microsoft.com/office/drawing/2014/main" id="{A06C9DBD-1933-472B-963E-3B8E386964F9}"/>
              </a:ext>
            </a:extLst>
          </p:cNvPr>
          <p:cNvPicPr>
            <a:picLocks noChangeAspect="1"/>
          </p:cNvPicPr>
          <p:nvPr/>
        </p:nvPicPr>
        <p:blipFill>
          <a:blip r:embed="rId27"/>
          <a:stretch>
            <a:fillRect/>
          </a:stretch>
        </p:blipFill>
        <p:spPr>
          <a:xfrm>
            <a:off x="1212079" y="3321453"/>
            <a:ext cx="3082642" cy="2314202"/>
          </a:xfrm>
          <a:prstGeom prst="rect">
            <a:avLst/>
          </a:prstGeom>
        </p:spPr>
      </p:pic>
      <p:sp>
        <p:nvSpPr>
          <p:cNvPr id="60" name="TextBox 59">
            <a:extLst>
              <a:ext uri="{FF2B5EF4-FFF2-40B4-BE49-F238E27FC236}">
                <a16:creationId xmlns:a16="http://schemas.microsoft.com/office/drawing/2014/main" id="{D751203B-C680-4E65-975C-E73B85AE3797}"/>
              </a:ext>
            </a:extLst>
          </p:cNvPr>
          <p:cNvSpPr txBox="1"/>
          <p:nvPr/>
        </p:nvSpPr>
        <p:spPr>
          <a:xfrm>
            <a:off x="4805500" y="4022335"/>
            <a:ext cx="2848303" cy="400110"/>
          </a:xfrm>
          <a:prstGeom prst="rect">
            <a:avLst/>
          </a:prstGeom>
          <a:noFill/>
        </p:spPr>
        <p:txBody>
          <a:bodyPr wrap="square" rtlCol="0">
            <a:spAutoFit/>
          </a:bodyPr>
          <a:lstStyle/>
          <a:p>
            <a:r>
              <a:rPr lang="en-US" sz="2000" b="1" dirty="0" err="1">
                <a:solidFill>
                  <a:srgbClr val="F7F7F7"/>
                </a:solidFill>
              </a:rPr>
              <a:t>Nhược</a:t>
            </a:r>
            <a:r>
              <a:rPr lang="en-US" sz="2000" b="1" dirty="0">
                <a:solidFill>
                  <a:srgbClr val="F7F7F7"/>
                </a:solidFill>
              </a:rPr>
              <a:t> </a:t>
            </a:r>
            <a:r>
              <a:rPr lang="en-US" sz="2000" b="1" dirty="0" err="1">
                <a:solidFill>
                  <a:srgbClr val="F7F7F7"/>
                </a:solidFill>
              </a:rPr>
              <a:t>điểm</a:t>
            </a:r>
            <a:r>
              <a:rPr lang="en-US" sz="2000" b="1" dirty="0">
                <a:solidFill>
                  <a:srgbClr val="F7F7F7"/>
                </a:solidFill>
              </a:rPr>
              <a:t>:</a:t>
            </a:r>
            <a:endParaRPr lang="vi-VN" sz="2000" b="1" dirty="0">
              <a:solidFill>
                <a:srgbClr val="F7F7F7"/>
              </a:solidFill>
            </a:endParaRPr>
          </a:p>
        </p:txBody>
      </p:sp>
      <p:sp>
        <p:nvSpPr>
          <p:cNvPr id="61" name="TextBox 60">
            <a:extLst>
              <a:ext uri="{FF2B5EF4-FFF2-40B4-BE49-F238E27FC236}">
                <a16:creationId xmlns:a16="http://schemas.microsoft.com/office/drawing/2014/main" id="{EA249C4C-ACB6-4F66-A315-CC489F3AD0FD}"/>
              </a:ext>
            </a:extLst>
          </p:cNvPr>
          <p:cNvSpPr txBox="1"/>
          <p:nvPr/>
        </p:nvSpPr>
        <p:spPr>
          <a:xfrm>
            <a:off x="4812071" y="4363528"/>
            <a:ext cx="6717875" cy="800219"/>
          </a:xfrm>
          <a:prstGeom prst="rect">
            <a:avLst/>
          </a:prstGeom>
          <a:noFill/>
        </p:spPr>
        <p:txBody>
          <a:bodyPr wrap="square" rtlCol="0">
            <a:spAutoFit/>
          </a:bodyPr>
          <a:lstStyle/>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Dễ</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nhiễu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khi</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thay</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đổi</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về</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cường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độ</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sáng</a:t>
            </a:r>
            <a:r>
              <a:rPr lang="en-US" b="1" dirty="0">
                <a:solidFill>
                  <a:srgbClr val="F7F7F7"/>
                </a:solidFill>
                <a:latin typeface="Calibri (Body)"/>
              </a:rPr>
              <a:t>.</a:t>
            </a: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Không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thể</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hiện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tương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đông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về</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hình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dáng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kích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thước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ảnh</a:t>
            </a:r>
            <a:r>
              <a:rPr lang="en-US" b="1" dirty="0">
                <a:solidFill>
                  <a:srgbClr val="F7F7F7"/>
                </a:solidFill>
              </a:rPr>
              <a:t>.</a:t>
            </a:r>
          </a:p>
        </p:txBody>
      </p:sp>
    </p:spTree>
    <p:extLst>
      <p:ext uri="{BB962C8B-B14F-4D97-AF65-F5344CB8AC3E}">
        <p14:creationId xmlns:p14="http://schemas.microsoft.com/office/powerpoint/2010/main" val="145804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000" fill="hold"/>
                                        <p:tgtEl>
                                          <p:spTgt spid="66"/>
                                        </p:tgtEl>
                                        <p:attrNameLst>
                                          <p:attrName>ppt_x</p:attrName>
                                        </p:attrNameLst>
                                      </p:cBhvr>
                                      <p:tavLst>
                                        <p:tav tm="0">
                                          <p:val>
                                            <p:strVal val="1+#ppt_w/2"/>
                                          </p:val>
                                        </p:tav>
                                        <p:tav tm="100000">
                                          <p:val>
                                            <p:strVal val="#ppt_x"/>
                                          </p:val>
                                        </p:tav>
                                      </p:tavLst>
                                    </p:anim>
                                    <p:anim calcmode="lin" valueType="num">
                                      <p:cBhvr additive="base">
                                        <p:cTn id="16" dur="1000" fill="hold"/>
                                        <p:tgtEl>
                                          <p:spTgt spid="66"/>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1000" fill="hold"/>
                                        <p:tgtEl>
                                          <p:spTgt spid="5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anim calcmode="lin" valueType="num">
                                      <p:cBhvr>
                                        <p:cTn id="29" dur="1000" fill="hold"/>
                                        <p:tgtEl>
                                          <p:spTgt spid="50"/>
                                        </p:tgtEl>
                                        <p:attrNameLst>
                                          <p:attrName>ppt_x</p:attrName>
                                        </p:attrNameLst>
                                      </p:cBhvr>
                                      <p:tavLst>
                                        <p:tav tm="0">
                                          <p:val>
                                            <p:strVal val="#ppt_x"/>
                                          </p:val>
                                        </p:tav>
                                        <p:tav tm="100000">
                                          <p:val>
                                            <p:strVal val="#ppt_x"/>
                                          </p:val>
                                        </p:tav>
                                      </p:tavLst>
                                    </p:anim>
                                    <p:anim calcmode="lin" valueType="num">
                                      <p:cBhvr>
                                        <p:cTn id="3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1000"/>
                                        <p:tgtEl>
                                          <p:spTgt spid="58"/>
                                        </p:tgtEl>
                                      </p:cBhvr>
                                    </p:animEffect>
                                    <p:anim calcmode="lin" valueType="num">
                                      <p:cBhvr>
                                        <p:cTn id="36" dur="1000" fill="hold"/>
                                        <p:tgtEl>
                                          <p:spTgt spid="58"/>
                                        </p:tgtEl>
                                        <p:attrNameLst>
                                          <p:attrName>ppt_x</p:attrName>
                                        </p:attrNameLst>
                                      </p:cBhvr>
                                      <p:tavLst>
                                        <p:tav tm="0">
                                          <p:val>
                                            <p:strVal val="#ppt_x"/>
                                          </p:val>
                                        </p:tav>
                                        <p:tav tm="100000">
                                          <p:val>
                                            <p:strVal val="#ppt_x"/>
                                          </p:val>
                                        </p:tav>
                                      </p:tavLst>
                                    </p:anim>
                                    <p:anim calcmode="lin" valueType="num">
                                      <p:cBhvr>
                                        <p:cTn id="37" dur="1000" fill="hold"/>
                                        <p:tgtEl>
                                          <p:spTgt spid="5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1000"/>
                                        <p:tgtEl>
                                          <p:spTgt spid="60"/>
                                        </p:tgtEl>
                                      </p:cBhvr>
                                    </p:animEffect>
                                    <p:anim calcmode="lin" valueType="num">
                                      <p:cBhvr>
                                        <p:cTn id="46" dur="1000" fill="hold"/>
                                        <p:tgtEl>
                                          <p:spTgt spid="60"/>
                                        </p:tgtEl>
                                        <p:attrNameLst>
                                          <p:attrName>ppt_x</p:attrName>
                                        </p:attrNameLst>
                                      </p:cBhvr>
                                      <p:tavLst>
                                        <p:tav tm="0">
                                          <p:val>
                                            <p:strVal val="#ppt_x"/>
                                          </p:val>
                                        </p:tav>
                                        <p:tav tm="100000">
                                          <p:val>
                                            <p:strVal val="#ppt_x"/>
                                          </p:val>
                                        </p:tav>
                                      </p:tavLst>
                                    </p:anim>
                                    <p:anim calcmode="lin" valueType="num">
                                      <p:cBhvr>
                                        <p:cTn id="47" dur="1000" fill="hold"/>
                                        <p:tgtEl>
                                          <p:spTgt spid="6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1000"/>
                                        <p:tgtEl>
                                          <p:spTgt spid="61"/>
                                        </p:tgtEl>
                                      </p:cBhvr>
                                    </p:animEffect>
                                    <p:anim calcmode="lin" valueType="num">
                                      <p:cBhvr>
                                        <p:cTn id="51" dur="1000" fill="hold"/>
                                        <p:tgtEl>
                                          <p:spTgt spid="61"/>
                                        </p:tgtEl>
                                        <p:attrNameLst>
                                          <p:attrName>ppt_x</p:attrName>
                                        </p:attrNameLst>
                                      </p:cBhvr>
                                      <p:tavLst>
                                        <p:tav tm="0">
                                          <p:val>
                                            <p:strVal val="#ppt_x"/>
                                          </p:val>
                                        </p:tav>
                                        <p:tav tm="100000">
                                          <p:val>
                                            <p:strVal val="#ppt_x"/>
                                          </p:val>
                                        </p:tav>
                                      </p:tavLst>
                                    </p:anim>
                                    <p:anim calcmode="lin" valueType="num">
                                      <p:cBhvr>
                                        <p:cTn id="52"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6" grpId="0" animBg="1"/>
      <p:bldP spid="57" grpId="0"/>
      <p:bldP spid="58" grpId="0"/>
      <p:bldP spid="50" grpId="0"/>
      <p:bldP spid="53" grpId="0"/>
      <p:bldP spid="60"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1402915"/>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01221E33-F95A-42F5-A1BE-535EED751270}"/>
              </a:ext>
            </a:extLst>
          </p:cNvPr>
          <p:cNvSpPr/>
          <p:nvPr/>
        </p:nvSpPr>
        <p:spPr>
          <a:xfrm>
            <a:off x="4658937" y="4208996"/>
            <a:ext cx="7422289" cy="1928558"/>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89142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35878" y="2275539"/>
                <a:ext cx="3040254" cy="646331"/>
              </a:xfrm>
              <a:prstGeom prst="rect">
                <a:avLst/>
              </a:prstGeom>
              <a:noFill/>
            </p:spPr>
            <p:txBody>
              <a:bodyPr wrap="square" rtlCol="0">
                <a:spAutoFit/>
              </a:bodyPr>
              <a:lstStyle/>
              <a:p>
                <a:pPr algn="ct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màu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sắc</a:t>
                </a:r>
                <a:endParaRPr lang="en-US" b="1" dirty="0">
                  <a:solidFill>
                    <a:schemeClr val="bg1"/>
                  </a:solidFill>
                  <a:latin typeface="Calibri (Body)"/>
                  <a:cs typeface="Calibri" panose="020F0502020204030204" pitchFamily="34" charset="0"/>
                </a:endParaRPr>
              </a:p>
              <a:p>
                <a:pPr algn="ctr"/>
                <a:r>
                  <a:rPr lang="en-US" b="1" dirty="0">
                    <a:solidFill>
                      <a:schemeClr val="bg1"/>
                    </a:solidFill>
                    <a:latin typeface="Calibri (Body)"/>
                    <a:cs typeface="Calibri" panose="020F0502020204030204" pitchFamily="34" charset="0"/>
                  </a:rPr>
                  <a:t>(</a:t>
                </a:r>
                <a:r>
                  <a:rPr lang="en-US" sz="1800" b="1" dirty="0">
                    <a:solidFill>
                      <a:srgbClr val="F7F7F7"/>
                    </a:solidFill>
                    <a:latin typeface="Calibri (Body)"/>
                  </a:rPr>
                  <a:t>Color Histogram)</a:t>
                </a: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188696" y="1056520"/>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7" name="TextBox 56">
            <a:extLst>
              <a:ext uri="{FF2B5EF4-FFF2-40B4-BE49-F238E27FC236}">
                <a16:creationId xmlns:a16="http://schemas.microsoft.com/office/drawing/2014/main" id="{5BB99565-FE21-4F2B-BE40-639EE563F113}"/>
              </a:ext>
            </a:extLst>
          </p:cNvPr>
          <p:cNvSpPr txBox="1"/>
          <p:nvPr/>
        </p:nvSpPr>
        <p:spPr>
          <a:xfrm>
            <a:off x="1700099" y="3555141"/>
            <a:ext cx="2054773" cy="1323439"/>
          </a:xfrm>
          <a:prstGeom prst="rect">
            <a:avLst/>
          </a:prstGeom>
          <a:noFill/>
        </p:spPr>
        <p:txBody>
          <a:bodyPr wrap="square" rtlCol="0">
            <a:spAutoFit/>
          </a:bodyPr>
          <a:lstStyle/>
          <a:p>
            <a:pPr algn="ctr"/>
            <a:r>
              <a:rPr lang="en-US" sz="2000" b="1" dirty="0" err="1">
                <a:solidFill>
                  <a:srgbClr val="F7F7F7"/>
                </a:solidFill>
              </a:rPr>
              <a:t>Tạo</a:t>
            </a:r>
            <a:r>
              <a:rPr lang="en-US" sz="2000" b="1" dirty="0">
                <a:solidFill>
                  <a:srgbClr val="F7F7F7"/>
                </a:solidFill>
              </a:rPr>
              <a:t> </a:t>
            </a:r>
            <a:r>
              <a:rPr lang="en-US" sz="2000" b="1" dirty="0" err="1">
                <a:solidFill>
                  <a:srgbClr val="F7F7F7"/>
                </a:solidFill>
              </a:rPr>
              <a:t>cơ</a:t>
            </a:r>
            <a:r>
              <a:rPr lang="en-US" sz="2000" b="1" dirty="0">
                <a:solidFill>
                  <a:srgbClr val="F7F7F7"/>
                </a:solidFill>
              </a:rPr>
              <a:t> </a:t>
            </a:r>
            <a:r>
              <a:rPr lang="en-US" sz="2000" b="1" dirty="0" err="1">
                <a:solidFill>
                  <a:srgbClr val="F7F7F7"/>
                </a:solidFill>
              </a:rPr>
              <a:t>sở</a:t>
            </a:r>
            <a:r>
              <a:rPr lang="en-US" sz="2000" b="1" dirty="0">
                <a:solidFill>
                  <a:srgbClr val="F7F7F7"/>
                </a:solidFill>
              </a:rPr>
              <a:t> </a:t>
            </a:r>
            <a:r>
              <a:rPr lang="en-US" sz="2000" b="1" dirty="0" err="1">
                <a:solidFill>
                  <a:srgbClr val="F7F7F7"/>
                </a:solidFill>
              </a:rPr>
              <a:t>dữ</a:t>
            </a:r>
            <a:r>
              <a:rPr lang="en-US" sz="2000" b="1" dirty="0">
                <a:solidFill>
                  <a:srgbClr val="F7F7F7"/>
                </a:solidFill>
              </a:rPr>
              <a:t> </a:t>
            </a:r>
            <a:r>
              <a:rPr lang="en-US" sz="2000" b="1" dirty="0" err="1">
                <a:solidFill>
                  <a:srgbClr val="F7F7F7"/>
                </a:solidFill>
              </a:rPr>
              <a:t>liệu</a:t>
            </a:r>
            <a:endParaRPr lang="en-US" sz="2000" b="1" dirty="0">
              <a:solidFill>
                <a:srgbClr val="F7F7F7"/>
              </a:solidFill>
            </a:endParaRPr>
          </a:p>
          <a:p>
            <a:pPr algn="ctr"/>
            <a:r>
              <a:rPr lang="en-US" sz="2000" b="1" dirty="0">
                <a:solidFill>
                  <a:srgbClr val="F7F7F7"/>
                </a:solidFill>
              </a:rPr>
              <a:t>&amp;</a:t>
            </a:r>
          </a:p>
          <a:p>
            <a:pPr algn="ctr"/>
            <a:r>
              <a:rPr lang="en-US" sz="2000" b="1" dirty="0" err="1">
                <a:solidFill>
                  <a:srgbClr val="F7F7F7"/>
                </a:solidFill>
              </a:rPr>
              <a:t>Kết</a:t>
            </a:r>
            <a:r>
              <a:rPr lang="en-US" sz="2000" b="1" dirty="0">
                <a:solidFill>
                  <a:srgbClr val="F7F7F7"/>
                </a:solidFill>
              </a:rPr>
              <a:t> </a:t>
            </a:r>
            <a:r>
              <a:rPr lang="en-US" sz="2000" b="1" dirty="0" err="1">
                <a:solidFill>
                  <a:srgbClr val="F7F7F7"/>
                </a:solidFill>
              </a:rPr>
              <a:t>quả</a:t>
            </a:r>
            <a:r>
              <a:rPr lang="en-US" sz="2000" b="1" dirty="0">
                <a:solidFill>
                  <a:srgbClr val="F7F7F7"/>
                </a:solidFill>
              </a:rPr>
              <a:t> </a:t>
            </a: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thu</a:t>
            </a:r>
            <a:r>
              <a:rPr lang="en-US" sz="2000" b="1" dirty="0">
                <a:solidFill>
                  <a:srgbClr val="F7F7F7"/>
                </a:solidFill>
              </a:rPr>
              <a:t> </a:t>
            </a:r>
            <a:r>
              <a:rPr lang="en-US" sz="2000" b="1" dirty="0" err="1">
                <a:solidFill>
                  <a:srgbClr val="F7F7F7"/>
                </a:solidFill>
              </a:rPr>
              <a:t>được</a:t>
            </a:r>
            <a:endParaRPr lang="vi-VN" sz="2000" b="1" dirty="0">
              <a:solidFill>
                <a:srgbClr val="F7F7F7"/>
              </a:solidFill>
            </a:endParaRPr>
          </a:p>
        </p:txBody>
      </p:sp>
      <p:sp>
        <p:nvSpPr>
          <p:cNvPr id="58" name="TextBox 57">
            <a:extLst>
              <a:ext uri="{FF2B5EF4-FFF2-40B4-BE49-F238E27FC236}">
                <a16:creationId xmlns:a16="http://schemas.microsoft.com/office/drawing/2014/main" id="{32C1EE2A-BBB5-4F6D-9934-BE5E20E447FC}"/>
              </a:ext>
            </a:extLst>
          </p:cNvPr>
          <p:cNvSpPr txBox="1"/>
          <p:nvPr/>
        </p:nvSpPr>
        <p:spPr>
          <a:xfrm>
            <a:off x="5033606" y="4370769"/>
            <a:ext cx="2848303" cy="400110"/>
          </a:xfrm>
          <a:prstGeom prst="rect">
            <a:avLst/>
          </a:prstGeom>
          <a:noFill/>
        </p:spPr>
        <p:txBody>
          <a:bodyPr wrap="square" rtlCol="0">
            <a:spAutoFit/>
          </a:bodyPr>
          <a:lstStyle/>
          <a:p>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thu</a:t>
            </a:r>
            <a:r>
              <a:rPr lang="en-US" sz="2000" b="1" dirty="0">
                <a:solidFill>
                  <a:srgbClr val="F7F7F7"/>
                </a:solidFill>
              </a:rPr>
              <a:t> </a:t>
            </a:r>
            <a:r>
              <a:rPr lang="en-US" sz="2000" b="1" dirty="0" err="1">
                <a:solidFill>
                  <a:srgbClr val="F7F7F7"/>
                </a:solidFill>
              </a:rPr>
              <a:t>được</a:t>
            </a:r>
            <a:r>
              <a:rPr lang="en-US" sz="2000" b="1" dirty="0">
                <a:solidFill>
                  <a:srgbClr val="F7F7F7"/>
                </a:solidFill>
              </a:rPr>
              <a:t>:</a:t>
            </a:r>
            <a:endParaRPr lang="vi-VN" sz="2000" b="1" dirty="0">
              <a:solidFill>
                <a:srgbClr val="F7F7F7"/>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14</a:t>
            </a:r>
          </a:p>
        </p:txBody>
      </p:sp>
      <p:sp>
        <p:nvSpPr>
          <p:cNvPr id="50" name="TextBox 49">
            <a:extLst>
              <a:ext uri="{FF2B5EF4-FFF2-40B4-BE49-F238E27FC236}">
                <a16:creationId xmlns:a16="http://schemas.microsoft.com/office/drawing/2014/main" id="{440C28D2-B249-42E4-B497-E2D605AF9C7D}"/>
              </a:ext>
            </a:extLst>
          </p:cNvPr>
          <p:cNvSpPr txBox="1"/>
          <p:nvPr/>
        </p:nvSpPr>
        <p:spPr>
          <a:xfrm>
            <a:off x="4807819" y="1088554"/>
            <a:ext cx="7026821" cy="800219"/>
          </a:xfrm>
          <a:prstGeom prst="rect">
            <a:avLst/>
          </a:prstGeom>
          <a:noFill/>
        </p:spPr>
        <p:txBody>
          <a:bodyPr wrap="square" rtlCol="0">
            <a:spAutoFit/>
          </a:bodyPr>
          <a:lstStyle/>
          <a:p>
            <a:pPr marL="342900" indent="-342900">
              <a:spcBef>
                <a:spcPts val="600"/>
              </a:spcBef>
              <a:spcAft>
                <a:spcPts val="600"/>
              </a:spcAft>
              <a:buFontTx/>
              <a:buChar char="-"/>
            </a:pPr>
            <a:r>
              <a:rPr lang="en-US" b="1" dirty="0">
                <a:solidFill>
                  <a:schemeClr val="bg1"/>
                </a:solidFill>
                <a:latin typeface="Calibri (Body)"/>
                <a:cs typeface="Calibri" panose="020F0502020204030204" pitchFamily="34" charset="0"/>
              </a:rPr>
              <a:t>BGR: Blue-Green-Red</a:t>
            </a:r>
            <a:r>
              <a:rPr lang="en-US" b="1" dirty="0">
                <a:solidFill>
                  <a:srgbClr val="F7F7F7"/>
                </a:solidFill>
                <a:latin typeface="Calibri (Body)"/>
              </a:rPr>
              <a:t>.</a:t>
            </a:r>
          </a:p>
          <a:p>
            <a:pPr marL="342900" indent="-342900">
              <a:spcBef>
                <a:spcPts val="600"/>
              </a:spcBef>
              <a:spcAft>
                <a:spcPts val="600"/>
              </a:spcAft>
              <a:buFontTx/>
              <a:buChar char="-"/>
            </a:pPr>
            <a:r>
              <a:rPr lang="en-US" b="1" dirty="0">
                <a:solidFill>
                  <a:srgbClr val="F7F7F7"/>
                </a:solidFill>
              </a:rPr>
              <a:t>HSV: Hue(</a:t>
            </a:r>
            <a:r>
              <a:rPr lang="en-US" b="1" dirty="0" err="1">
                <a:solidFill>
                  <a:srgbClr val="F7F7F7"/>
                </a:solidFill>
              </a:rPr>
              <a:t>giải</a:t>
            </a:r>
            <a:r>
              <a:rPr lang="en-US" b="1" dirty="0">
                <a:solidFill>
                  <a:srgbClr val="F7F7F7"/>
                </a:solidFill>
              </a:rPr>
              <a:t> </a:t>
            </a:r>
            <a:r>
              <a:rPr lang="en-US" b="1" dirty="0" err="1">
                <a:solidFill>
                  <a:srgbClr val="F7F7F7"/>
                </a:solidFill>
              </a:rPr>
              <a:t>màu</a:t>
            </a:r>
            <a:r>
              <a:rPr lang="en-US" b="1" dirty="0">
                <a:solidFill>
                  <a:srgbClr val="F7F7F7"/>
                </a:solidFill>
              </a:rPr>
              <a:t>)-Saturation(</a:t>
            </a:r>
            <a:r>
              <a:rPr lang="en-US" b="1" dirty="0" err="1">
                <a:solidFill>
                  <a:srgbClr val="F7F7F7"/>
                </a:solidFill>
              </a:rPr>
              <a:t>độ</a:t>
            </a:r>
            <a:r>
              <a:rPr lang="en-US" b="1" dirty="0">
                <a:solidFill>
                  <a:srgbClr val="F7F7F7"/>
                </a:solidFill>
              </a:rPr>
              <a:t> </a:t>
            </a:r>
            <a:r>
              <a:rPr lang="en-US" b="1" dirty="0" err="1">
                <a:solidFill>
                  <a:srgbClr val="F7F7F7"/>
                </a:solidFill>
              </a:rPr>
              <a:t>bão</a:t>
            </a:r>
            <a:r>
              <a:rPr lang="en-US" b="1" dirty="0">
                <a:solidFill>
                  <a:srgbClr val="F7F7F7"/>
                </a:solidFill>
              </a:rPr>
              <a:t> </a:t>
            </a:r>
            <a:r>
              <a:rPr lang="en-US" b="1" dirty="0" err="1">
                <a:solidFill>
                  <a:srgbClr val="F7F7F7"/>
                </a:solidFill>
              </a:rPr>
              <a:t>hòa</a:t>
            </a:r>
            <a:r>
              <a:rPr lang="en-US" b="1" dirty="0">
                <a:solidFill>
                  <a:srgbClr val="F7F7F7"/>
                </a:solidFill>
              </a:rPr>
              <a:t>)-Value(</a:t>
            </a:r>
            <a:r>
              <a:rPr lang="en-US" b="1" dirty="0" err="1">
                <a:solidFill>
                  <a:srgbClr val="F7F7F7"/>
                </a:solidFill>
              </a:rPr>
              <a:t>cường</a:t>
            </a:r>
            <a:r>
              <a:rPr lang="en-US" b="1" dirty="0">
                <a:solidFill>
                  <a:srgbClr val="F7F7F7"/>
                </a:solidFill>
              </a:rPr>
              <a:t> </a:t>
            </a:r>
            <a:r>
              <a:rPr lang="en-US" b="1" dirty="0" err="1">
                <a:solidFill>
                  <a:srgbClr val="F7F7F7"/>
                </a:solidFill>
              </a:rPr>
              <a:t>độ</a:t>
            </a:r>
            <a:r>
              <a:rPr lang="en-US" b="1" dirty="0">
                <a:solidFill>
                  <a:srgbClr val="F7F7F7"/>
                </a:solidFill>
              </a:rPr>
              <a:t> </a:t>
            </a:r>
            <a:r>
              <a:rPr lang="en-US" b="1" dirty="0" err="1">
                <a:solidFill>
                  <a:srgbClr val="F7F7F7"/>
                </a:solidFill>
              </a:rPr>
              <a:t>sáng</a:t>
            </a:r>
            <a:r>
              <a:rPr lang="en-US" b="1" dirty="0">
                <a:solidFill>
                  <a:srgbClr val="F7F7F7"/>
                </a:solidFill>
              </a:rPr>
              <a:t>). </a:t>
            </a:r>
          </a:p>
        </p:txBody>
      </p:sp>
      <p:sp>
        <p:nvSpPr>
          <p:cNvPr id="53" name="TextBox 52">
            <a:extLst>
              <a:ext uri="{FF2B5EF4-FFF2-40B4-BE49-F238E27FC236}">
                <a16:creationId xmlns:a16="http://schemas.microsoft.com/office/drawing/2014/main" id="{B7E83876-C2A9-464D-BB61-92144B1511DA}"/>
              </a:ext>
            </a:extLst>
          </p:cNvPr>
          <p:cNvSpPr txBox="1"/>
          <p:nvPr/>
        </p:nvSpPr>
        <p:spPr>
          <a:xfrm>
            <a:off x="4812072" y="4834997"/>
            <a:ext cx="6717875" cy="800219"/>
          </a:xfrm>
          <a:prstGeom prst="rect">
            <a:avLst/>
          </a:prstGeom>
          <a:noFill/>
        </p:spPr>
        <p:txBody>
          <a:bodyPr wrap="square" rtlCol="0">
            <a:spAutoFit/>
          </a:bodyPr>
          <a:lstStyle/>
          <a:p>
            <a:pPr marL="342900" indent="-342900">
              <a:spcBef>
                <a:spcPts val="600"/>
              </a:spcBef>
              <a:spcAft>
                <a:spcPts val="600"/>
              </a:spcAft>
              <a:buFontTx/>
              <a:buChar char="-"/>
            </a:pPr>
            <a:r>
              <a:rPr lang="en-US" b="1" dirty="0">
                <a:solidFill>
                  <a:srgbClr val="F7F7F7"/>
                </a:solidFill>
                <a:latin typeface="Calibri (Body)"/>
              </a:rPr>
              <a:t>Global: 3 x </a:t>
            </a:r>
            <a:r>
              <a:rPr lang="en-US" b="1" dirty="0" err="1">
                <a:solidFill>
                  <a:srgbClr val="F7F7F7"/>
                </a:solidFill>
                <a:latin typeface="Calibri (Body)"/>
              </a:rPr>
              <a:t>number_bins</a:t>
            </a:r>
            <a:r>
              <a:rPr lang="en-US" b="1" dirty="0">
                <a:solidFill>
                  <a:srgbClr val="F7F7F7"/>
                </a:solidFill>
                <a:latin typeface="Calibri (Body)"/>
              </a:rPr>
              <a:t>.</a:t>
            </a:r>
          </a:p>
          <a:p>
            <a:pPr marL="342900" indent="-342900">
              <a:spcBef>
                <a:spcPts val="600"/>
              </a:spcBef>
              <a:spcAft>
                <a:spcPts val="600"/>
              </a:spcAft>
              <a:buFontTx/>
              <a:buChar char="-"/>
            </a:pPr>
            <a:r>
              <a:rPr lang="en-US" b="1" dirty="0">
                <a:solidFill>
                  <a:schemeClr val="bg1"/>
                </a:solidFill>
                <a:latin typeface="Calibri (Body)"/>
                <a:cs typeface="Calibri" panose="020F0502020204030204" pitchFamily="34" charset="0"/>
              </a:rPr>
              <a:t>Local: 3 x 75 x </a:t>
            </a:r>
            <a:r>
              <a:rPr lang="en-US" b="1" dirty="0" err="1">
                <a:solidFill>
                  <a:schemeClr val="bg1"/>
                </a:solidFill>
                <a:latin typeface="Calibri (Body)"/>
                <a:cs typeface="Calibri" panose="020F0502020204030204" pitchFamily="34" charset="0"/>
              </a:rPr>
              <a:t>number_bins</a:t>
            </a:r>
            <a:r>
              <a:rPr lang="en-US" b="1" dirty="0">
                <a:solidFill>
                  <a:srgbClr val="F7F7F7"/>
                </a:solidFill>
              </a:rPr>
              <a:t>.</a:t>
            </a:r>
          </a:p>
        </p:txBody>
      </p:sp>
      <p:sp>
        <p:nvSpPr>
          <p:cNvPr id="62" name="TextBox 61">
            <a:extLst>
              <a:ext uri="{FF2B5EF4-FFF2-40B4-BE49-F238E27FC236}">
                <a16:creationId xmlns:a16="http://schemas.microsoft.com/office/drawing/2014/main" id="{1D0AA1CD-B5FE-4D6C-8E3C-E0BAE0FF9E65}"/>
              </a:ext>
            </a:extLst>
          </p:cNvPr>
          <p:cNvSpPr txBox="1"/>
          <p:nvPr/>
        </p:nvSpPr>
        <p:spPr>
          <a:xfrm>
            <a:off x="4805500" y="613514"/>
            <a:ext cx="3054449" cy="400110"/>
          </a:xfrm>
          <a:prstGeom prst="rect">
            <a:avLst/>
          </a:prstGeom>
          <a:noFill/>
        </p:spPr>
        <p:txBody>
          <a:bodyPr wrap="square" rtlCol="0">
            <a:spAutoFit/>
          </a:bodyPr>
          <a:lstStyle/>
          <a:p>
            <a:r>
              <a:rPr lang="en-US" sz="2000" b="1" dirty="0" err="1">
                <a:solidFill>
                  <a:srgbClr val="F7F7F7"/>
                </a:solidFill>
              </a:rPr>
              <a:t>Sử</a:t>
            </a:r>
            <a:r>
              <a:rPr lang="en-US" sz="2000" b="1" dirty="0">
                <a:solidFill>
                  <a:srgbClr val="F7F7F7"/>
                </a:solidFill>
              </a:rPr>
              <a:t> </a:t>
            </a:r>
            <a:r>
              <a:rPr lang="en-US" sz="2000" b="1" dirty="0" err="1">
                <a:solidFill>
                  <a:srgbClr val="F7F7F7"/>
                </a:solidFill>
              </a:rPr>
              <a:t>dụng</a:t>
            </a:r>
            <a:r>
              <a:rPr lang="en-US" sz="2000" b="1" dirty="0">
                <a:solidFill>
                  <a:srgbClr val="F7F7F7"/>
                </a:solidFill>
              </a:rPr>
              <a:t> 2 </a:t>
            </a:r>
            <a:r>
              <a:rPr lang="en-US" sz="2000" b="1" dirty="0" err="1">
                <a:solidFill>
                  <a:srgbClr val="F7F7F7"/>
                </a:solidFill>
              </a:rPr>
              <a:t>không</a:t>
            </a:r>
            <a:r>
              <a:rPr lang="en-US" sz="2000" b="1" dirty="0">
                <a:solidFill>
                  <a:srgbClr val="F7F7F7"/>
                </a:solidFill>
              </a:rPr>
              <a:t> </a:t>
            </a:r>
            <a:r>
              <a:rPr lang="en-US" sz="2000" b="1" dirty="0" err="1">
                <a:solidFill>
                  <a:srgbClr val="F7F7F7"/>
                </a:solidFill>
              </a:rPr>
              <a:t>gian</a:t>
            </a:r>
            <a:r>
              <a:rPr lang="en-US" sz="2000" b="1" dirty="0">
                <a:solidFill>
                  <a:srgbClr val="F7F7F7"/>
                </a:solidFill>
              </a:rPr>
              <a:t> </a:t>
            </a:r>
            <a:r>
              <a:rPr lang="en-US" sz="2000" b="1" dirty="0" err="1">
                <a:solidFill>
                  <a:srgbClr val="F7F7F7"/>
                </a:solidFill>
              </a:rPr>
              <a:t>màu</a:t>
            </a:r>
            <a:r>
              <a:rPr lang="en-US" sz="2000" b="1" dirty="0">
                <a:solidFill>
                  <a:srgbClr val="F7F7F7"/>
                </a:solidFill>
              </a:rPr>
              <a:t>:</a:t>
            </a:r>
            <a:endParaRPr lang="vi-VN" sz="2000" b="1" dirty="0">
              <a:solidFill>
                <a:srgbClr val="F7F7F7"/>
              </a:solidFill>
            </a:endParaRPr>
          </a:p>
        </p:txBody>
      </p:sp>
      <p:sp>
        <p:nvSpPr>
          <p:cNvPr id="63" name="Rectangle: Rounded Corners 62">
            <a:extLst>
              <a:ext uri="{FF2B5EF4-FFF2-40B4-BE49-F238E27FC236}">
                <a16:creationId xmlns:a16="http://schemas.microsoft.com/office/drawing/2014/main" id="{37D0B303-F423-4E68-9A62-E4EECA6AD6C1}"/>
              </a:ext>
            </a:extLst>
          </p:cNvPr>
          <p:cNvSpPr/>
          <p:nvPr/>
        </p:nvSpPr>
        <p:spPr>
          <a:xfrm>
            <a:off x="4687836" y="2152202"/>
            <a:ext cx="7422289" cy="1928558"/>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TextBox 63">
            <a:extLst>
              <a:ext uri="{FF2B5EF4-FFF2-40B4-BE49-F238E27FC236}">
                <a16:creationId xmlns:a16="http://schemas.microsoft.com/office/drawing/2014/main" id="{526CB363-AB85-42A6-A73F-ACC03DF3DAEE}"/>
              </a:ext>
            </a:extLst>
          </p:cNvPr>
          <p:cNvSpPr txBox="1"/>
          <p:nvPr/>
        </p:nvSpPr>
        <p:spPr>
          <a:xfrm>
            <a:off x="4896011" y="2650577"/>
            <a:ext cx="2195453" cy="1231106"/>
          </a:xfrm>
          <a:prstGeom prst="rect">
            <a:avLst/>
          </a:prstGeom>
          <a:noFill/>
        </p:spPr>
        <p:txBody>
          <a:bodyPr wrap="square" rtlCol="0">
            <a:spAutoFit/>
          </a:bodyPr>
          <a:lstStyle/>
          <a:p>
            <a:pPr marL="342900" indent="-342900">
              <a:spcBef>
                <a:spcPts val="600"/>
              </a:spcBef>
              <a:spcAft>
                <a:spcPts val="600"/>
              </a:spcAft>
              <a:buFontTx/>
              <a:buChar char="-"/>
            </a:pPr>
            <a:r>
              <a:rPr lang="en-US" b="1" dirty="0">
                <a:solidFill>
                  <a:schemeClr val="bg1"/>
                </a:solidFill>
                <a:latin typeface="Calibri (Body)"/>
                <a:cs typeface="Calibri" panose="020F0502020204030204" pitchFamily="34" charset="0"/>
              </a:rPr>
              <a:t>64 bins</a:t>
            </a:r>
            <a:endParaRPr lang="en-US" b="1" dirty="0">
              <a:solidFill>
                <a:srgbClr val="F7F7F7"/>
              </a:solidFill>
              <a:latin typeface="Calibri (Body)"/>
            </a:endParaRPr>
          </a:p>
          <a:p>
            <a:pPr marL="342900" indent="-342900">
              <a:spcBef>
                <a:spcPts val="600"/>
              </a:spcBef>
              <a:spcAft>
                <a:spcPts val="600"/>
              </a:spcAft>
              <a:buFontTx/>
              <a:buChar char="-"/>
            </a:pPr>
            <a:r>
              <a:rPr lang="en-US" b="1" dirty="0">
                <a:solidFill>
                  <a:srgbClr val="F7F7F7"/>
                </a:solidFill>
              </a:rPr>
              <a:t>128 bins</a:t>
            </a:r>
          </a:p>
          <a:p>
            <a:pPr marL="342900" indent="-342900">
              <a:spcBef>
                <a:spcPts val="600"/>
              </a:spcBef>
              <a:spcAft>
                <a:spcPts val="600"/>
              </a:spcAft>
              <a:buFontTx/>
              <a:buChar char="-"/>
            </a:pPr>
            <a:r>
              <a:rPr lang="en-US" b="1" dirty="0">
                <a:solidFill>
                  <a:srgbClr val="F7F7F7"/>
                </a:solidFill>
              </a:rPr>
              <a:t>256 bins</a:t>
            </a:r>
          </a:p>
        </p:txBody>
      </p:sp>
      <p:sp>
        <p:nvSpPr>
          <p:cNvPr id="65" name="TextBox 64">
            <a:extLst>
              <a:ext uri="{FF2B5EF4-FFF2-40B4-BE49-F238E27FC236}">
                <a16:creationId xmlns:a16="http://schemas.microsoft.com/office/drawing/2014/main" id="{2DB3D102-8902-4A17-87CC-1380F2462F72}"/>
              </a:ext>
            </a:extLst>
          </p:cNvPr>
          <p:cNvSpPr txBox="1"/>
          <p:nvPr/>
        </p:nvSpPr>
        <p:spPr>
          <a:xfrm>
            <a:off x="4893693" y="2175537"/>
            <a:ext cx="1857304" cy="400110"/>
          </a:xfrm>
          <a:prstGeom prst="rect">
            <a:avLst/>
          </a:prstGeom>
          <a:noFill/>
        </p:spPr>
        <p:txBody>
          <a:bodyPr wrap="square" rtlCol="0">
            <a:spAutoFit/>
          </a:bodyPr>
          <a:lstStyle/>
          <a:p>
            <a:r>
              <a:rPr lang="en-US" sz="2000" b="1" dirty="0" err="1">
                <a:solidFill>
                  <a:srgbClr val="F7F7F7"/>
                </a:solidFill>
              </a:rPr>
              <a:t>Số</a:t>
            </a:r>
            <a:r>
              <a:rPr lang="en-US" sz="2000" b="1" dirty="0">
                <a:solidFill>
                  <a:srgbClr val="F7F7F7"/>
                </a:solidFill>
              </a:rPr>
              <a:t> bin </a:t>
            </a:r>
            <a:r>
              <a:rPr lang="en-US" sz="2000" b="1" dirty="0" err="1">
                <a:solidFill>
                  <a:srgbClr val="F7F7F7"/>
                </a:solidFill>
              </a:rPr>
              <a:t>sử</a:t>
            </a:r>
            <a:r>
              <a:rPr lang="en-US" sz="2000" b="1" dirty="0">
                <a:solidFill>
                  <a:srgbClr val="F7F7F7"/>
                </a:solidFill>
              </a:rPr>
              <a:t> </a:t>
            </a:r>
            <a:r>
              <a:rPr lang="en-US" sz="2000" b="1" dirty="0" err="1">
                <a:solidFill>
                  <a:srgbClr val="F7F7F7"/>
                </a:solidFill>
              </a:rPr>
              <a:t>dụng</a:t>
            </a:r>
            <a:r>
              <a:rPr lang="en-US" sz="2000" b="1" dirty="0">
                <a:solidFill>
                  <a:srgbClr val="F7F7F7"/>
                </a:solidFill>
              </a:rPr>
              <a:t>:</a:t>
            </a:r>
            <a:endParaRPr lang="vi-VN" sz="2000" b="1" dirty="0">
              <a:solidFill>
                <a:srgbClr val="F7F7F7"/>
              </a:solidFill>
            </a:endParaRPr>
          </a:p>
        </p:txBody>
      </p:sp>
      <p:sp>
        <p:nvSpPr>
          <p:cNvPr id="67" name="TextBox 66">
            <a:extLst>
              <a:ext uri="{FF2B5EF4-FFF2-40B4-BE49-F238E27FC236}">
                <a16:creationId xmlns:a16="http://schemas.microsoft.com/office/drawing/2014/main" id="{DC645961-5F65-415B-9308-3193F7E3F230}"/>
              </a:ext>
            </a:extLst>
          </p:cNvPr>
          <p:cNvSpPr txBox="1"/>
          <p:nvPr/>
        </p:nvSpPr>
        <p:spPr>
          <a:xfrm>
            <a:off x="7480273" y="2230265"/>
            <a:ext cx="3145627" cy="400110"/>
          </a:xfrm>
          <a:prstGeom prst="rect">
            <a:avLst/>
          </a:prstGeom>
          <a:noFill/>
        </p:spPr>
        <p:txBody>
          <a:bodyPr wrap="square" rtlCol="0">
            <a:spAutoFit/>
          </a:bodyPr>
          <a:lstStyle/>
          <a:p>
            <a:r>
              <a:rPr lang="en-US" sz="2000" b="1" dirty="0" err="1">
                <a:solidFill>
                  <a:srgbClr val="F7F7F7"/>
                </a:solidFill>
              </a:rPr>
              <a:t>Sử</a:t>
            </a:r>
            <a:r>
              <a:rPr lang="en-US" sz="2000" b="1" dirty="0">
                <a:solidFill>
                  <a:srgbClr val="F7F7F7"/>
                </a:solidFill>
              </a:rPr>
              <a:t> </a:t>
            </a:r>
            <a:r>
              <a:rPr lang="en-US" sz="2000" b="1" dirty="0" err="1">
                <a:solidFill>
                  <a:srgbClr val="F7F7F7"/>
                </a:solidFill>
              </a:rPr>
              <a:t>dụng</a:t>
            </a:r>
            <a:r>
              <a:rPr lang="en-US" sz="2000" b="1" dirty="0">
                <a:solidFill>
                  <a:srgbClr val="F7F7F7"/>
                </a:solidFill>
              </a:rPr>
              <a:t> 2 </a:t>
            </a:r>
            <a:r>
              <a:rPr lang="en-US" sz="2000" b="1" dirty="0" err="1">
                <a:solidFill>
                  <a:srgbClr val="F7F7F7"/>
                </a:solidFill>
              </a:rPr>
              <a:t>dạng</a:t>
            </a:r>
            <a:r>
              <a:rPr lang="en-US" sz="2000" b="1" dirty="0">
                <a:solidFill>
                  <a:srgbClr val="F7F7F7"/>
                </a:solidFill>
              </a:rPr>
              <a:t> Histogram:</a:t>
            </a:r>
            <a:endParaRPr lang="vi-VN" sz="2000" b="1" dirty="0">
              <a:solidFill>
                <a:srgbClr val="F7F7F7"/>
              </a:solidFill>
            </a:endParaRPr>
          </a:p>
        </p:txBody>
      </p:sp>
      <p:sp>
        <p:nvSpPr>
          <p:cNvPr id="69" name="TextBox 68">
            <a:extLst>
              <a:ext uri="{FF2B5EF4-FFF2-40B4-BE49-F238E27FC236}">
                <a16:creationId xmlns:a16="http://schemas.microsoft.com/office/drawing/2014/main" id="{497144A7-26F3-49C6-BD93-24ECF3282851}"/>
              </a:ext>
            </a:extLst>
          </p:cNvPr>
          <p:cNvSpPr txBox="1"/>
          <p:nvPr/>
        </p:nvSpPr>
        <p:spPr>
          <a:xfrm>
            <a:off x="7414977" y="2630375"/>
            <a:ext cx="4666249" cy="800219"/>
          </a:xfrm>
          <a:prstGeom prst="rect">
            <a:avLst/>
          </a:prstGeom>
          <a:noFill/>
        </p:spPr>
        <p:txBody>
          <a:bodyPr wrap="square" rtlCol="0">
            <a:spAutoFit/>
          </a:bodyPr>
          <a:lstStyle/>
          <a:p>
            <a:pPr marL="342900" indent="-342900">
              <a:spcBef>
                <a:spcPts val="600"/>
              </a:spcBef>
              <a:spcAft>
                <a:spcPts val="600"/>
              </a:spcAft>
              <a:buFontTx/>
              <a:buChar char="-"/>
            </a:pPr>
            <a:r>
              <a:rPr lang="en-US" b="1" dirty="0">
                <a:solidFill>
                  <a:srgbClr val="F7F7F7"/>
                </a:solidFill>
                <a:latin typeface="Calibri (Body)"/>
              </a:rPr>
              <a:t>Global: </a:t>
            </a:r>
            <a:r>
              <a:rPr lang="en-US" b="1" dirty="0" err="1">
                <a:solidFill>
                  <a:srgbClr val="F7F7F7"/>
                </a:solidFill>
                <a:latin typeface="Calibri (Body)"/>
              </a:rPr>
              <a:t>Tính</a:t>
            </a:r>
            <a:r>
              <a:rPr lang="en-US" b="1" dirty="0">
                <a:solidFill>
                  <a:srgbClr val="F7F7F7"/>
                </a:solidFill>
                <a:latin typeface="Calibri (Body)"/>
              </a:rPr>
              <a:t> </a:t>
            </a:r>
            <a:r>
              <a:rPr lang="en-US" b="1" dirty="0" err="1">
                <a:solidFill>
                  <a:srgbClr val="F7F7F7"/>
                </a:solidFill>
                <a:latin typeface="Calibri (Body)"/>
              </a:rPr>
              <a:t>toán</a:t>
            </a:r>
            <a:r>
              <a:rPr lang="en-US" b="1" dirty="0">
                <a:solidFill>
                  <a:srgbClr val="F7F7F7"/>
                </a:solidFill>
                <a:latin typeface="Calibri (Body)"/>
              </a:rPr>
              <a:t> Histogram </a:t>
            </a:r>
            <a:r>
              <a:rPr lang="en-US" b="1" dirty="0" err="1">
                <a:solidFill>
                  <a:srgbClr val="F7F7F7"/>
                </a:solidFill>
                <a:latin typeface="Calibri (Body)"/>
              </a:rPr>
              <a:t>trên</a:t>
            </a:r>
            <a:r>
              <a:rPr lang="en-US" b="1" dirty="0">
                <a:solidFill>
                  <a:srgbClr val="F7F7F7"/>
                </a:solidFill>
                <a:latin typeface="Calibri (Body)"/>
              </a:rPr>
              <a:t> </a:t>
            </a:r>
            <a:r>
              <a:rPr lang="en-US" b="1" dirty="0" err="1">
                <a:solidFill>
                  <a:srgbClr val="F7F7F7"/>
                </a:solidFill>
                <a:latin typeface="Calibri (Body)"/>
              </a:rPr>
              <a:t>toàn</a:t>
            </a:r>
            <a:r>
              <a:rPr lang="en-US" b="1" dirty="0">
                <a:solidFill>
                  <a:srgbClr val="F7F7F7"/>
                </a:solidFill>
                <a:latin typeface="Calibri (Body)"/>
              </a:rPr>
              <a:t> </a:t>
            </a:r>
            <a:r>
              <a:rPr lang="en-US" b="1" dirty="0" err="1">
                <a:solidFill>
                  <a:srgbClr val="F7F7F7"/>
                </a:solidFill>
                <a:latin typeface="Calibri (Body)"/>
              </a:rPr>
              <a:t>ảnh</a:t>
            </a:r>
            <a:r>
              <a:rPr lang="en-US" b="1" dirty="0">
                <a:solidFill>
                  <a:srgbClr val="F7F7F7"/>
                </a:solidFill>
                <a:latin typeface="Calibri (Body)"/>
              </a:rPr>
              <a:t>.</a:t>
            </a:r>
          </a:p>
          <a:p>
            <a:pPr marL="342900" indent="-342900">
              <a:spcBef>
                <a:spcPts val="600"/>
              </a:spcBef>
              <a:spcAft>
                <a:spcPts val="600"/>
              </a:spcAft>
              <a:buFontTx/>
              <a:buChar char="-"/>
            </a:pPr>
            <a:r>
              <a:rPr lang="en-US" b="1" dirty="0">
                <a:solidFill>
                  <a:schemeClr val="bg1"/>
                </a:solidFill>
                <a:latin typeface="Calibri (Body)"/>
                <a:cs typeface="Calibri" panose="020F0502020204030204" pitchFamily="34" charset="0"/>
              </a:rPr>
              <a:t>Local</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Tính</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toán</a:t>
            </a:r>
            <a:r>
              <a:rPr lang="en-US" b="1" dirty="0">
                <a:solidFill>
                  <a:srgbClr val="F7F7F7"/>
                </a:solidFill>
                <a:latin typeface="Calibri (Body)"/>
                <a:cs typeface="Calibri" panose="020F0502020204030204" pitchFamily="34" charset="0"/>
              </a:rPr>
              <a:t> Histogram </a:t>
            </a:r>
            <a:r>
              <a:rPr lang="en-US" b="1" dirty="0" err="1">
                <a:solidFill>
                  <a:srgbClr val="F7F7F7"/>
                </a:solidFill>
                <a:latin typeface="Calibri (Body)"/>
                <a:cs typeface="Calibri" panose="020F0502020204030204" pitchFamily="34" charset="0"/>
              </a:rPr>
              <a:t>trên</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từng</a:t>
            </a:r>
            <a:r>
              <a:rPr lang="en-US" b="1" dirty="0">
                <a:solidFill>
                  <a:srgbClr val="F7F7F7"/>
                </a:solidFill>
                <a:latin typeface="Calibri (Body)"/>
                <a:cs typeface="Calibri" panose="020F0502020204030204" pitchFamily="34" charset="0"/>
              </a:rPr>
              <a:t> </a:t>
            </a:r>
            <a:r>
              <a:rPr lang="en-US" b="1" dirty="0" err="1">
                <a:solidFill>
                  <a:srgbClr val="F7F7F7"/>
                </a:solidFill>
                <a:latin typeface="Calibri (Body)"/>
                <a:cs typeface="Calibri" panose="020F0502020204030204" pitchFamily="34" charset="0"/>
              </a:rPr>
              <a:t>vùng</a:t>
            </a:r>
            <a:r>
              <a:rPr lang="en-US" b="1" dirty="0">
                <a:solidFill>
                  <a:srgbClr val="F7F7F7"/>
                </a:solidFill>
                <a:latin typeface="Calibri (Body)"/>
                <a:cs typeface="Calibri" panose="020F0502020204030204" pitchFamily="34" charset="0"/>
              </a:rPr>
              <a:t>.</a:t>
            </a:r>
            <a:endParaRPr lang="en-US" b="1" dirty="0">
              <a:solidFill>
                <a:srgbClr val="F7F7F7"/>
              </a:solidFill>
            </a:endParaRPr>
          </a:p>
        </p:txBody>
      </p:sp>
      <p:pic>
        <p:nvPicPr>
          <p:cNvPr id="1026" name="Picture 2" descr="image">
            <a:extLst>
              <a:ext uri="{FF2B5EF4-FFF2-40B4-BE49-F238E27FC236}">
                <a16:creationId xmlns:a16="http://schemas.microsoft.com/office/drawing/2014/main" id="{34D278F7-3669-4C45-982D-1FFE77F9EDF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645043" y="4441114"/>
            <a:ext cx="2959981" cy="1476166"/>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63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000" fill="hold"/>
                                        <p:tgtEl>
                                          <p:spTgt spid="66"/>
                                        </p:tgtEl>
                                        <p:attrNameLst>
                                          <p:attrName>ppt_x</p:attrName>
                                        </p:attrNameLst>
                                      </p:cBhvr>
                                      <p:tavLst>
                                        <p:tav tm="0">
                                          <p:val>
                                            <p:strVal val="1+#ppt_w/2"/>
                                          </p:val>
                                        </p:tav>
                                        <p:tav tm="100000">
                                          <p:val>
                                            <p:strVal val="#ppt_x"/>
                                          </p:val>
                                        </p:tav>
                                      </p:tavLst>
                                    </p:anim>
                                    <p:anim calcmode="lin" valueType="num">
                                      <p:cBhvr additive="base">
                                        <p:cTn id="16" dur="1000" fill="hold"/>
                                        <p:tgtEl>
                                          <p:spTgt spid="66"/>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0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1000" fill="hold"/>
                                        <p:tgtEl>
                                          <p:spTgt spid="63"/>
                                        </p:tgtEl>
                                        <p:attrNameLst>
                                          <p:attrName>ppt_x</p:attrName>
                                        </p:attrNameLst>
                                      </p:cBhvr>
                                      <p:tavLst>
                                        <p:tav tm="0">
                                          <p:val>
                                            <p:strVal val="1+#ppt_w/2"/>
                                          </p:val>
                                        </p:tav>
                                        <p:tav tm="100000">
                                          <p:val>
                                            <p:strVal val="#ppt_x"/>
                                          </p:val>
                                        </p:tav>
                                      </p:tavLst>
                                    </p:anim>
                                    <p:anim calcmode="lin" valueType="num">
                                      <p:cBhvr additive="base">
                                        <p:cTn id="20" dur="1000" fill="hold"/>
                                        <p:tgtEl>
                                          <p:spTgt spid="63"/>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20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ppt_x"/>
                                          </p:val>
                                        </p:tav>
                                        <p:tav tm="100000">
                                          <p:val>
                                            <p:strVal val="#ppt_x"/>
                                          </p:val>
                                        </p:tav>
                                      </p:tavLst>
                                    </p:anim>
                                    <p:anim calcmode="lin" valueType="num">
                                      <p:cBhvr additive="base">
                                        <p:cTn id="24" dur="500" fill="hold"/>
                                        <p:tgtEl>
                                          <p:spTgt spid="57"/>
                                        </p:tgtEl>
                                        <p:attrNameLst>
                                          <p:attrName>ppt_y</p:attrName>
                                        </p:attrNameLst>
                                      </p:cBhvr>
                                      <p:tavLst>
                                        <p:tav tm="0">
                                          <p:val>
                                            <p:strVal val="1+#ppt_h/2"/>
                                          </p:val>
                                        </p:tav>
                                        <p:tav tm="100000">
                                          <p:val>
                                            <p:strVal val="#ppt_y"/>
                                          </p:val>
                                        </p:tav>
                                      </p:tavLst>
                                    </p:anim>
                                  </p:childTnLst>
                                </p:cTn>
                              </p:par>
                              <p:par>
                                <p:cTn id="25" presetID="42" presetClass="entr" presetSubtype="0" fill="hold" grpId="0" nodeType="withEffect">
                                  <p:stCondLst>
                                    <p:cond delay="20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1000"/>
                                        <p:tgtEl>
                                          <p:spTgt spid="50"/>
                                        </p:tgtEl>
                                      </p:cBhvr>
                                    </p:animEffect>
                                    <p:anim calcmode="lin" valueType="num">
                                      <p:cBhvr>
                                        <p:cTn id="33" dur="1000" fill="hold"/>
                                        <p:tgtEl>
                                          <p:spTgt spid="50"/>
                                        </p:tgtEl>
                                        <p:attrNameLst>
                                          <p:attrName>ppt_x</p:attrName>
                                        </p:attrNameLst>
                                      </p:cBhvr>
                                      <p:tavLst>
                                        <p:tav tm="0">
                                          <p:val>
                                            <p:strVal val="#ppt_x"/>
                                          </p:val>
                                        </p:tav>
                                        <p:tav tm="100000">
                                          <p:val>
                                            <p:strVal val="#ppt_x"/>
                                          </p:val>
                                        </p:tav>
                                      </p:tavLst>
                                    </p:anim>
                                    <p:anim calcmode="lin" valueType="num">
                                      <p:cBhvr>
                                        <p:cTn id="34"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fade">
                                      <p:cBhvr>
                                        <p:cTn id="39" dur="1000"/>
                                        <p:tgtEl>
                                          <p:spTgt spid="65"/>
                                        </p:tgtEl>
                                      </p:cBhvr>
                                    </p:animEffect>
                                    <p:anim calcmode="lin" valueType="num">
                                      <p:cBhvr>
                                        <p:cTn id="40" dur="1000" fill="hold"/>
                                        <p:tgtEl>
                                          <p:spTgt spid="65"/>
                                        </p:tgtEl>
                                        <p:attrNameLst>
                                          <p:attrName>ppt_x</p:attrName>
                                        </p:attrNameLst>
                                      </p:cBhvr>
                                      <p:tavLst>
                                        <p:tav tm="0">
                                          <p:val>
                                            <p:strVal val="#ppt_x"/>
                                          </p:val>
                                        </p:tav>
                                        <p:tav tm="100000">
                                          <p:val>
                                            <p:strVal val="#ppt_x"/>
                                          </p:val>
                                        </p:tav>
                                      </p:tavLst>
                                    </p:anim>
                                    <p:anim calcmode="lin" valueType="num">
                                      <p:cBhvr>
                                        <p:cTn id="41" dur="1000" fill="hold"/>
                                        <p:tgtEl>
                                          <p:spTgt spid="6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1000"/>
                                        <p:tgtEl>
                                          <p:spTgt spid="67"/>
                                        </p:tgtEl>
                                      </p:cBhvr>
                                    </p:animEffect>
                                    <p:anim calcmode="lin" valueType="num">
                                      <p:cBhvr>
                                        <p:cTn id="45" dur="1000" fill="hold"/>
                                        <p:tgtEl>
                                          <p:spTgt spid="67"/>
                                        </p:tgtEl>
                                        <p:attrNameLst>
                                          <p:attrName>ppt_x</p:attrName>
                                        </p:attrNameLst>
                                      </p:cBhvr>
                                      <p:tavLst>
                                        <p:tav tm="0">
                                          <p:val>
                                            <p:strVal val="#ppt_x"/>
                                          </p:val>
                                        </p:tav>
                                        <p:tav tm="100000">
                                          <p:val>
                                            <p:strVal val="#ppt_x"/>
                                          </p:val>
                                        </p:tav>
                                      </p:tavLst>
                                    </p:anim>
                                    <p:anim calcmode="lin" valueType="num">
                                      <p:cBhvr>
                                        <p:cTn id="46" dur="1000" fill="hold"/>
                                        <p:tgtEl>
                                          <p:spTgt spid="6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1000"/>
                                        <p:tgtEl>
                                          <p:spTgt spid="69"/>
                                        </p:tgtEl>
                                      </p:cBhvr>
                                    </p:animEffect>
                                    <p:anim calcmode="lin" valueType="num">
                                      <p:cBhvr>
                                        <p:cTn id="50" dur="1000" fill="hold"/>
                                        <p:tgtEl>
                                          <p:spTgt spid="69"/>
                                        </p:tgtEl>
                                        <p:attrNameLst>
                                          <p:attrName>ppt_x</p:attrName>
                                        </p:attrNameLst>
                                      </p:cBhvr>
                                      <p:tavLst>
                                        <p:tav tm="0">
                                          <p:val>
                                            <p:strVal val="#ppt_x"/>
                                          </p:val>
                                        </p:tav>
                                        <p:tav tm="100000">
                                          <p:val>
                                            <p:strVal val="#ppt_x"/>
                                          </p:val>
                                        </p:tav>
                                      </p:tavLst>
                                    </p:anim>
                                    <p:anim calcmode="lin" valueType="num">
                                      <p:cBhvr>
                                        <p:cTn id="51" dur="1000" fill="hold"/>
                                        <p:tgtEl>
                                          <p:spTgt spid="69"/>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1000"/>
                                        <p:tgtEl>
                                          <p:spTgt spid="64"/>
                                        </p:tgtEl>
                                      </p:cBhvr>
                                    </p:animEffect>
                                    <p:anim calcmode="lin" valueType="num">
                                      <p:cBhvr>
                                        <p:cTn id="55" dur="1000" fill="hold"/>
                                        <p:tgtEl>
                                          <p:spTgt spid="64"/>
                                        </p:tgtEl>
                                        <p:attrNameLst>
                                          <p:attrName>ppt_x</p:attrName>
                                        </p:attrNameLst>
                                      </p:cBhvr>
                                      <p:tavLst>
                                        <p:tav tm="0">
                                          <p:val>
                                            <p:strVal val="#ppt_x"/>
                                          </p:val>
                                        </p:tav>
                                        <p:tav tm="100000">
                                          <p:val>
                                            <p:strVal val="#ppt_x"/>
                                          </p:val>
                                        </p:tav>
                                      </p:tavLst>
                                    </p:anim>
                                    <p:anim calcmode="lin" valueType="num">
                                      <p:cBhvr>
                                        <p:cTn id="56"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1000"/>
                                        <p:tgtEl>
                                          <p:spTgt spid="58"/>
                                        </p:tgtEl>
                                      </p:cBhvr>
                                    </p:animEffect>
                                    <p:anim calcmode="lin" valueType="num">
                                      <p:cBhvr>
                                        <p:cTn id="62" dur="1000" fill="hold"/>
                                        <p:tgtEl>
                                          <p:spTgt spid="58"/>
                                        </p:tgtEl>
                                        <p:attrNameLst>
                                          <p:attrName>ppt_x</p:attrName>
                                        </p:attrNameLst>
                                      </p:cBhvr>
                                      <p:tavLst>
                                        <p:tav tm="0">
                                          <p:val>
                                            <p:strVal val="#ppt_x"/>
                                          </p:val>
                                        </p:tav>
                                        <p:tav tm="100000">
                                          <p:val>
                                            <p:strVal val="#ppt_x"/>
                                          </p:val>
                                        </p:tav>
                                      </p:tavLst>
                                    </p:anim>
                                    <p:anim calcmode="lin" valueType="num">
                                      <p:cBhvr>
                                        <p:cTn id="63" dur="1000" fill="hold"/>
                                        <p:tgtEl>
                                          <p:spTgt spid="5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1000"/>
                                        <p:tgtEl>
                                          <p:spTgt spid="53"/>
                                        </p:tgtEl>
                                      </p:cBhvr>
                                    </p:animEffect>
                                    <p:anim calcmode="lin" valueType="num">
                                      <p:cBhvr>
                                        <p:cTn id="67" dur="1000" fill="hold"/>
                                        <p:tgtEl>
                                          <p:spTgt spid="53"/>
                                        </p:tgtEl>
                                        <p:attrNameLst>
                                          <p:attrName>ppt_x</p:attrName>
                                        </p:attrNameLst>
                                      </p:cBhvr>
                                      <p:tavLst>
                                        <p:tav tm="0">
                                          <p:val>
                                            <p:strVal val="#ppt_x"/>
                                          </p:val>
                                        </p:tav>
                                        <p:tav tm="100000">
                                          <p:val>
                                            <p:strVal val="#ppt_x"/>
                                          </p:val>
                                        </p:tav>
                                      </p:tavLst>
                                    </p:anim>
                                    <p:anim calcmode="lin" valueType="num">
                                      <p:cBhvr>
                                        <p:cTn id="68" dur="1000" fill="hold"/>
                                        <p:tgtEl>
                                          <p:spTgt spid="53"/>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026"/>
                                        </p:tgtEl>
                                        <p:attrNameLst>
                                          <p:attrName>style.visibility</p:attrName>
                                        </p:attrNameLst>
                                      </p:cBhvr>
                                      <p:to>
                                        <p:strVal val="visible"/>
                                      </p:to>
                                    </p:set>
                                    <p:animEffect transition="in" filter="fade">
                                      <p:cBhvr>
                                        <p:cTn id="71" dur="1000"/>
                                        <p:tgtEl>
                                          <p:spTgt spid="1026"/>
                                        </p:tgtEl>
                                      </p:cBhvr>
                                    </p:animEffect>
                                    <p:anim calcmode="lin" valueType="num">
                                      <p:cBhvr>
                                        <p:cTn id="72" dur="1000" fill="hold"/>
                                        <p:tgtEl>
                                          <p:spTgt spid="1026"/>
                                        </p:tgtEl>
                                        <p:attrNameLst>
                                          <p:attrName>ppt_x</p:attrName>
                                        </p:attrNameLst>
                                      </p:cBhvr>
                                      <p:tavLst>
                                        <p:tav tm="0">
                                          <p:val>
                                            <p:strVal val="#ppt_x"/>
                                          </p:val>
                                        </p:tav>
                                        <p:tav tm="100000">
                                          <p:val>
                                            <p:strVal val="#ppt_x"/>
                                          </p:val>
                                        </p:tav>
                                      </p:tavLst>
                                    </p:anim>
                                    <p:anim calcmode="lin" valueType="num">
                                      <p:cBhvr>
                                        <p:cTn id="7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6" grpId="0" animBg="1"/>
      <p:bldP spid="57" grpId="0"/>
      <p:bldP spid="58" grpId="0"/>
      <p:bldP spid="50" grpId="0"/>
      <p:bldP spid="53" grpId="0"/>
      <p:bldP spid="62" grpId="0"/>
      <p:bldP spid="63" grpId="0" animBg="1"/>
      <p:bldP spid="64" grpId="0"/>
      <p:bldP spid="65" grpId="0"/>
      <p:bldP spid="67" grpId="0"/>
      <p:bldP spid="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1969317"/>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01221E33-F95A-42F5-A1BE-535EED751270}"/>
              </a:ext>
            </a:extLst>
          </p:cNvPr>
          <p:cNvSpPr/>
          <p:nvPr/>
        </p:nvSpPr>
        <p:spPr>
          <a:xfrm>
            <a:off x="4658937" y="2628449"/>
            <a:ext cx="7422289" cy="170568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89142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35878" y="2372818"/>
                <a:ext cx="3040254" cy="369332"/>
              </a:xfrm>
              <a:prstGeom prst="rect">
                <a:avLst/>
              </a:prstGeom>
              <a:noFill/>
            </p:spPr>
            <p:txBody>
              <a:bodyPr wrap="square" rtlCol="0">
                <a:spAutoFit/>
              </a:bodyPr>
              <a:lstStyle/>
              <a:p>
                <a:pPr algn="ct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kết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cấu</a:t>
                </a:r>
                <a:endParaRPr lang="vi-VN" b="1" dirty="0">
                  <a:solidFill>
                    <a:srgbClr val="F7F7F7"/>
                  </a:solidFill>
                </a:endParaRP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188696" y="1153799"/>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7" name="TextBox 56">
            <a:extLst>
              <a:ext uri="{FF2B5EF4-FFF2-40B4-BE49-F238E27FC236}">
                <a16:creationId xmlns:a16="http://schemas.microsoft.com/office/drawing/2014/main" id="{5BB99565-FE21-4F2B-BE40-639EE563F113}"/>
              </a:ext>
            </a:extLst>
          </p:cNvPr>
          <p:cNvSpPr txBox="1"/>
          <p:nvPr/>
        </p:nvSpPr>
        <p:spPr>
          <a:xfrm>
            <a:off x="4768115" y="720446"/>
            <a:ext cx="3472118" cy="400110"/>
          </a:xfrm>
          <a:prstGeom prst="rect">
            <a:avLst/>
          </a:prstGeom>
          <a:noFill/>
        </p:spPr>
        <p:txBody>
          <a:bodyPr wrap="square" rtlCol="0">
            <a:spAutoFit/>
          </a:bodyPr>
          <a:lstStyle/>
          <a:p>
            <a:r>
              <a:rPr lang="en-US" sz="2000" b="1" dirty="0" err="1">
                <a:solidFill>
                  <a:srgbClr val="F7F7F7"/>
                </a:solidFill>
              </a:rPr>
              <a:t>Khái</a:t>
            </a:r>
            <a:r>
              <a:rPr lang="en-US" sz="2000" b="1" dirty="0">
                <a:solidFill>
                  <a:srgbClr val="F7F7F7"/>
                </a:solidFill>
              </a:rPr>
              <a:t> </a:t>
            </a:r>
            <a:r>
              <a:rPr lang="en-US" sz="2000" b="1" dirty="0" err="1">
                <a:solidFill>
                  <a:srgbClr val="F7F7F7"/>
                </a:solidFill>
              </a:rPr>
              <a:t>niệm</a:t>
            </a:r>
            <a:r>
              <a:rPr lang="en-US" sz="2000" b="1" dirty="0">
                <a:solidFill>
                  <a:srgbClr val="F7F7F7"/>
                </a:solidFill>
              </a:rPr>
              <a:t>?</a:t>
            </a:r>
            <a:endParaRPr lang="vi-VN" sz="2000" b="1" dirty="0">
              <a:solidFill>
                <a:srgbClr val="F7F7F7"/>
              </a:solidFill>
            </a:endParaRPr>
          </a:p>
        </p:txBody>
      </p:sp>
      <p:sp>
        <p:nvSpPr>
          <p:cNvPr id="58" name="TextBox 57">
            <a:extLst>
              <a:ext uri="{FF2B5EF4-FFF2-40B4-BE49-F238E27FC236}">
                <a16:creationId xmlns:a16="http://schemas.microsoft.com/office/drawing/2014/main" id="{32C1EE2A-BBB5-4F6D-9934-BE5E20E447FC}"/>
              </a:ext>
            </a:extLst>
          </p:cNvPr>
          <p:cNvSpPr txBox="1"/>
          <p:nvPr/>
        </p:nvSpPr>
        <p:spPr>
          <a:xfrm>
            <a:off x="4808544" y="2750957"/>
            <a:ext cx="2848303" cy="400110"/>
          </a:xfrm>
          <a:prstGeom prst="rect">
            <a:avLst/>
          </a:prstGeom>
          <a:noFill/>
        </p:spPr>
        <p:txBody>
          <a:bodyPr wrap="square" rtlCol="0">
            <a:spAutoFit/>
          </a:bodyPr>
          <a:lstStyle/>
          <a:p>
            <a:r>
              <a:rPr lang="en-US" sz="2000" b="1" dirty="0" err="1">
                <a:solidFill>
                  <a:srgbClr val="F7F7F7"/>
                </a:solidFill>
              </a:rPr>
              <a:t>Phân</a:t>
            </a:r>
            <a:r>
              <a:rPr lang="en-US" sz="2000" b="1" dirty="0">
                <a:solidFill>
                  <a:srgbClr val="F7F7F7"/>
                </a:solidFill>
              </a:rPr>
              <a:t> </a:t>
            </a:r>
            <a:r>
              <a:rPr lang="en-US" sz="2000" b="1" dirty="0" err="1">
                <a:solidFill>
                  <a:srgbClr val="F7F7F7"/>
                </a:solidFill>
              </a:rPr>
              <a:t>loại</a:t>
            </a:r>
            <a:r>
              <a:rPr lang="en-US" sz="2000" b="1" dirty="0">
                <a:solidFill>
                  <a:srgbClr val="F7F7F7"/>
                </a:solidFill>
              </a:rPr>
              <a:t>:</a:t>
            </a:r>
            <a:endParaRPr lang="vi-VN" sz="2000" b="1" dirty="0">
              <a:solidFill>
                <a:srgbClr val="F7F7F7"/>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15</a:t>
            </a:r>
          </a:p>
        </p:txBody>
      </p:sp>
      <p:sp>
        <p:nvSpPr>
          <p:cNvPr id="50" name="TextBox 49">
            <a:extLst>
              <a:ext uri="{FF2B5EF4-FFF2-40B4-BE49-F238E27FC236}">
                <a16:creationId xmlns:a16="http://schemas.microsoft.com/office/drawing/2014/main" id="{440C28D2-B249-42E4-B497-E2D605AF9C7D}"/>
              </a:ext>
            </a:extLst>
          </p:cNvPr>
          <p:cNvSpPr txBox="1"/>
          <p:nvPr/>
        </p:nvSpPr>
        <p:spPr>
          <a:xfrm>
            <a:off x="4807819" y="1088554"/>
            <a:ext cx="7211276" cy="1354217"/>
          </a:xfrm>
          <a:prstGeom prst="rect">
            <a:avLst/>
          </a:prstGeom>
          <a:noFill/>
        </p:spPr>
        <p:txBody>
          <a:bodyPr wrap="square" rtlCol="0">
            <a:spAutoFit/>
          </a:bodyPr>
          <a:lstStyle/>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Tập</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hợp</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các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số</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liệu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được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tính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toán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trong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quá</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trình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xử</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lý</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ảnh</a:t>
            </a:r>
            <a:r>
              <a:rPr lang="en-US" b="1" dirty="0">
                <a:solidFill>
                  <a:srgbClr val="F7F7F7"/>
                </a:solidFill>
                <a:latin typeface="Calibri (Body)"/>
              </a:rPr>
              <a:t> </a:t>
            </a:r>
            <a:r>
              <a:rPr lang="en-US" b="1" dirty="0" err="1">
                <a:solidFill>
                  <a:srgbClr val="F7F7F7"/>
                </a:solidFill>
                <a:latin typeface="Calibri (Body)"/>
              </a:rPr>
              <a:t>được</a:t>
            </a:r>
            <a:r>
              <a:rPr lang="en-US" b="1" dirty="0">
                <a:solidFill>
                  <a:srgbClr val="F7F7F7"/>
                </a:solidFill>
                <a:latin typeface="Calibri (Body)"/>
              </a:rPr>
              <a:t> </a:t>
            </a:r>
            <a:r>
              <a:rPr lang="en-US" b="1" dirty="0" err="1">
                <a:solidFill>
                  <a:srgbClr val="F7F7F7"/>
                </a:solidFill>
                <a:latin typeface="Calibri (Body)"/>
              </a:rPr>
              <a:t>thiết</a:t>
            </a:r>
            <a:r>
              <a:rPr lang="en-US" b="1" dirty="0">
                <a:solidFill>
                  <a:srgbClr val="F7F7F7"/>
                </a:solidFill>
                <a:latin typeface="Calibri (Body)"/>
              </a:rPr>
              <a:t> </a:t>
            </a:r>
            <a:r>
              <a:rPr lang="en-US" b="1" dirty="0" err="1">
                <a:solidFill>
                  <a:srgbClr val="F7F7F7"/>
                </a:solidFill>
                <a:latin typeface="Calibri (Body)"/>
              </a:rPr>
              <a:t>kế</a:t>
            </a:r>
            <a:r>
              <a:rPr lang="en-US" b="1" dirty="0">
                <a:solidFill>
                  <a:srgbClr val="F7F7F7"/>
                </a:solidFill>
                <a:latin typeface="Calibri (Body)"/>
              </a:rPr>
              <a:t> </a:t>
            </a:r>
            <a:r>
              <a:rPr lang="en-US" b="1" dirty="0" err="1">
                <a:solidFill>
                  <a:srgbClr val="F7F7F7"/>
                </a:solidFill>
                <a:latin typeface="Calibri (Body)"/>
              </a:rPr>
              <a:t>để</a:t>
            </a:r>
            <a:r>
              <a:rPr lang="en-US" b="1" dirty="0">
                <a:solidFill>
                  <a:srgbClr val="F7F7F7"/>
                </a:solidFill>
                <a:latin typeface="Calibri (Body)"/>
              </a:rPr>
              <a:t> </a:t>
            </a:r>
            <a:r>
              <a:rPr lang="en-US" b="1" dirty="0" err="1">
                <a:solidFill>
                  <a:srgbClr val="F7F7F7"/>
                </a:solidFill>
                <a:latin typeface="Calibri (Body)"/>
              </a:rPr>
              <a:t>định</a:t>
            </a:r>
            <a:r>
              <a:rPr lang="en-US" b="1" dirty="0">
                <a:solidFill>
                  <a:srgbClr val="F7F7F7"/>
                </a:solidFill>
                <a:latin typeface="Calibri (Body)"/>
              </a:rPr>
              <a:t> </a:t>
            </a:r>
            <a:r>
              <a:rPr lang="en-US" b="1" dirty="0" err="1">
                <a:solidFill>
                  <a:srgbClr val="F7F7F7"/>
                </a:solidFill>
                <a:latin typeface="Calibri (Body)"/>
              </a:rPr>
              <a:t>lương</a:t>
            </a:r>
            <a:r>
              <a:rPr lang="en-US" b="1" dirty="0">
                <a:solidFill>
                  <a:srgbClr val="F7F7F7"/>
                </a:solidFill>
                <a:latin typeface="Calibri (Body)"/>
              </a:rPr>
              <a:t> </a:t>
            </a:r>
            <a:r>
              <a:rPr lang="en-US" b="1" dirty="0" err="1">
                <a:solidFill>
                  <a:srgbClr val="F7F7F7"/>
                </a:solidFill>
                <a:latin typeface="Calibri (Body)"/>
              </a:rPr>
              <a:t>kết</a:t>
            </a:r>
            <a:r>
              <a:rPr lang="en-US" b="1" dirty="0">
                <a:solidFill>
                  <a:srgbClr val="F7F7F7"/>
                </a:solidFill>
                <a:latin typeface="Calibri (Body)"/>
              </a:rPr>
              <a:t> </a:t>
            </a:r>
            <a:r>
              <a:rPr lang="en-US" b="1" dirty="0" err="1">
                <a:solidFill>
                  <a:srgbClr val="F7F7F7"/>
                </a:solidFill>
                <a:latin typeface="Calibri (Body)"/>
              </a:rPr>
              <a:t>cấu</a:t>
            </a:r>
            <a:r>
              <a:rPr lang="en-US" b="1" dirty="0">
                <a:solidFill>
                  <a:srgbClr val="F7F7F7"/>
                </a:solidFill>
                <a:latin typeface="Calibri (Body)"/>
              </a:rPr>
              <a:t> </a:t>
            </a:r>
            <a:r>
              <a:rPr lang="en-US" b="1" dirty="0" err="1">
                <a:solidFill>
                  <a:srgbClr val="F7F7F7"/>
                </a:solidFill>
                <a:latin typeface="Calibri (Body)"/>
              </a:rPr>
              <a:t>cảm</a:t>
            </a:r>
            <a:r>
              <a:rPr lang="en-US" b="1" dirty="0">
                <a:solidFill>
                  <a:srgbClr val="F7F7F7"/>
                </a:solidFill>
                <a:latin typeface="Calibri (Body)"/>
              </a:rPr>
              <a:t> </a:t>
            </a:r>
            <a:r>
              <a:rPr lang="en-US" b="1" dirty="0" err="1">
                <a:solidFill>
                  <a:srgbClr val="F7F7F7"/>
                </a:solidFill>
                <a:latin typeface="Calibri (Body)"/>
              </a:rPr>
              <a:t>nhận</a:t>
            </a:r>
            <a:r>
              <a:rPr lang="en-US" b="1" dirty="0">
                <a:solidFill>
                  <a:srgbClr val="F7F7F7"/>
                </a:solidFill>
                <a:latin typeface="Calibri (Body)"/>
              </a:rPr>
              <a:t> </a:t>
            </a:r>
            <a:r>
              <a:rPr lang="en-US" b="1" dirty="0" err="1">
                <a:solidFill>
                  <a:srgbClr val="F7F7F7"/>
                </a:solidFill>
                <a:latin typeface="Calibri (Body)"/>
              </a:rPr>
              <a:t>của</a:t>
            </a:r>
            <a:r>
              <a:rPr lang="en-US" b="1" dirty="0">
                <a:solidFill>
                  <a:srgbClr val="F7F7F7"/>
                </a:solidFill>
                <a:latin typeface="Calibri (Body)"/>
              </a:rPr>
              <a:t> </a:t>
            </a:r>
            <a:r>
              <a:rPr lang="en-US" b="1" dirty="0" err="1">
                <a:solidFill>
                  <a:srgbClr val="F7F7F7"/>
                </a:solidFill>
                <a:latin typeface="Calibri (Body)"/>
              </a:rPr>
              <a:t>hình</a:t>
            </a:r>
            <a:r>
              <a:rPr lang="en-US" b="1" dirty="0">
                <a:solidFill>
                  <a:srgbClr val="F7F7F7"/>
                </a:solidFill>
                <a:latin typeface="Calibri (Body)"/>
              </a:rPr>
              <a:t> </a:t>
            </a:r>
            <a:r>
              <a:rPr lang="en-US" b="1" dirty="0" err="1">
                <a:solidFill>
                  <a:srgbClr val="F7F7F7"/>
                </a:solidFill>
                <a:latin typeface="Calibri (Body)"/>
              </a:rPr>
              <a:t>ảnh</a:t>
            </a:r>
            <a:endParaRPr lang="en-US" b="1" dirty="0">
              <a:solidFill>
                <a:srgbClr val="F7F7F7"/>
              </a:solidFill>
              <a:latin typeface="Calibri (Body)"/>
            </a:endParaRPr>
          </a:p>
          <a:p>
            <a:pPr marL="342900" indent="-342900">
              <a:spcBef>
                <a:spcPts val="600"/>
              </a:spcBef>
              <a:spcAft>
                <a:spcPts val="600"/>
              </a:spcAft>
              <a:buFontTx/>
              <a:buChar char="-"/>
            </a:pPr>
            <a:r>
              <a:rPr lang="en-US" b="1" dirty="0" err="1">
                <a:solidFill>
                  <a:srgbClr val="F7F7F7"/>
                </a:solidFill>
              </a:rPr>
              <a:t>Cung</a:t>
            </a:r>
            <a:r>
              <a:rPr lang="en-US" b="1" dirty="0">
                <a:solidFill>
                  <a:srgbClr val="F7F7F7"/>
                </a:solidFill>
              </a:rPr>
              <a:t> </a:t>
            </a:r>
            <a:r>
              <a:rPr lang="en-US" b="1" dirty="0" err="1">
                <a:solidFill>
                  <a:srgbClr val="F7F7F7"/>
                </a:solidFill>
              </a:rPr>
              <a:t>cấp</a:t>
            </a:r>
            <a:r>
              <a:rPr lang="en-US" b="1" dirty="0">
                <a:solidFill>
                  <a:srgbClr val="F7F7F7"/>
                </a:solidFill>
              </a:rPr>
              <a:t> </a:t>
            </a:r>
            <a:r>
              <a:rPr lang="en-US" b="1" dirty="0" err="1">
                <a:solidFill>
                  <a:srgbClr val="F7F7F7"/>
                </a:solidFill>
              </a:rPr>
              <a:t>thông</a:t>
            </a:r>
            <a:r>
              <a:rPr lang="en-US" b="1" dirty="0">
                <a:solidFill>
                  <a:srgbClr val="F7F7F7"/>
                </a:solidFill>
              </a:rPr>
              <a:t> tin </a:t>
            </a:r>
            <a:r>
              <a:rPr lang="en-US" b="1" dirty="0" err="1">
                <a:solidFill>
                  <a:srgbClr val="F7F7F7"/>
                </a:solidFill>
              </a:rPr>
              <a:t>về</a:t>
            </a:r>
            <a:r>
              <a:rPr lang="en-US" b="1" dirty="0">
                <a:solidFill>
                  <a:srgbClr val="F7F7F7"/>
                </a:solidFill>
              </a:rPr>
              <a:t> </a:t>
            </a:r>
            <a:r>
              <a:rPr lang="en-US" b="1" dirty="0" err="1">
                <a:solidFill>
                  <a:srgbClr val="F7F7F7"/>
                </a:solidFill>
              </a:rPr>
              <a:t>sự</a:t>
            </a:r>
            <a:r>
              <a:rPr lang="en-US" b="1" dirty="0">
                <a:solidFill>
                  <a:srgbClr val="F7F7F7"/>
                </a:solidFill>
              </a:rPr>
              <a:t> </a:t>
            </a:r>
            <a:r>
              <a:rPr lang="en-US" b="1" dirty="0" err="1">
                <a:solidFill>
                  <a:srgbClr val="F7F7F7"/>
                </a:solidFill>
              </a:rPr>
              <a:t>sắp</a:t>
            </a:r>
            <a:r>
              <a:rPr lang="en-US" b="1" dirty="0">
                <a:solidFill>
                  <a:srgbClr val="F7F7F7"/>
                </a:solidFill>
              </a:rPr>
              <a:t> </a:t>
            </a:r>
            <a:r>
              <a:rPr lang="en-US" b="1" dirty="0" err="1">
                <a:solidFill>
                  <a:srgbClr val="F7F7F7"/>
                </a:solidFill>
              </a:rPr>
              <a:t>xếp</a:t>
            </a:r>
            <a:r>
              <a:rPr lang="en-US" b="1" dirty="0">
                <a:solidFill>
                  <a:srgbClr val="F7F7F7"/>
                </a:solidFill>
              </a:rPr>
              <a:t> </a:t>
            </a:r>
            <a:r>
              <a:rPr lang="en-US" b="1" dirty="0" err="1">
                <a:solidFill>
                  <a:srgbClr val="F7F7F7"/>
                </a:solidFill>
              </a:rPr>
              <a:t>không</a:t>
            </a:r>
            <a:r>
              <a:rPr lang="en-US" b="1" dirty="0">
                <a:solidFill>
                  <a:srgbClr val="F7F7F7"/>
                </a:solidFill>
              </a:rPr>
              <a:t> </a:t>
            </a:r>
            <a:r>
              <a:rPr lang="en-US" b="1" dirty="0" err="1">
                <a:solidFill>
                  <a:srgbClr val="F7F7F7"/>
                </a:solidFill>
              </a:rPr>
              <a:t>gian</a:t>
            </a:r>
            <a:r>
              <a:rPr lang="en-US" b="1" dirty="0">
                <a:solidFill>
                  <a:srgbClr val="F7F7F7"/>
                </a:solidFill>
              </a:rPr>
              <a:t> </a:t>
            </a:r>
            <a:r>
              <a:rPr lang="en-US" b="1" dirty="0" err="1">
                <a:solidFill>
                  <a:srgbClr val="F7F7F7"/>
                </a:solidFill>
              </a:rPr>
              <a:t>màu</a:t>
            </a:r>
            <a:r>
              <a:rPr lang="en-US" b="1" dirty="0">
                <a:solidFill>
                  <a:srgbClr val="F7F7F7"/>
                </a:solidFill>
              </a:rPr>
              <a:t> </a:t>
            </a:r>
            <a:r>
              <a:rPr lang="en-US" b="1" dirty="0" err="1">
                <a:solidFill>
                  <a:srgbClr val="F7F7F7"/>
                </a:solidFill>
              </a:rPr>
              <a:t>sắc</a:t>
            </a:r>
            <a:r>
              <a:rPr lang="en-US" b="1" dirty="0">
                <a:solidFill>
                  <a:srgbClr val="F7F7F7"/>
                </a:solidFill>
              </a:rPr>
              <a:t> </a:t>
            </a:r>
            <a:r>
              <a:rPr lang="en-US" b="1" dirty="0" err="1">
                <a:solidFill>
                  <a:srgbClr val="F7F7F7"/>
                </a:solidFill>
              </a:rPr>
              <a:t>hoặc</a:t>
            </a:r>
            <a:r>
              <a:rPr lang="en-US" b="1" dirty="0">
                <a:solidFill>
                  <a:srgbClr val="F7F7F7"/>
                </a:solidFill>
              </a:rPr>
              <a:t> </a:t>
            </a:r>
            <a:r>
              <a:rPr lang="en-US" b="1" dirty="0" err="1">
                <a:solidFill>
                  <a:srgbClr val="F7F7F7"/>
                </a:solidFill>
              </a:rPr>
              <a:t>cường</a:t>
            </a:r>
            <a:r>
              <a:rPr lang="en-US" b="1" dirty="0">
                <a:solidFill>
                  <a:srgbClr val="F7F7F7"/>
                </a:solidFill>
              </a:rPr>
              <a:t> </a:t>
            </a:r>
            <a:r>
              <a:rPr lang="en-US" b="1" dirty="0" err="1">
                <a:solidFill>
                  <a:srgbClr val="F7F7F7"/>
                </a:solidFill>
              </a:rPr>
              <a:t>độ</a:t>
            </a:r>
            <a:r>
              <a:rPr lang="en-US" b="1" dirty="0">
                <a:solidFill>
                  <a:srgbClr val="F7F7F7"/>
                </a:solidFill>
              </a:rPr>
              <a:t> </a:t>
            </a:r>
            <a:r>
              <a:rPr lang="en-US" b="1" dirty="0" err="1">
                <a:solidFill>
                  <a:srgbClr val="F7F7F7"/>
                </a:solidFill>
              </a:rPr>
              <a:t>trong</a:t>
            </a:r>
            <a:r>
              <a:rPr lang="en-US" b="1" dirty="0">
                <a:solidFill>
                  <a:srgbClr val="F7F7F7"/>
                </a:solidFill>
              </a:rPr>
              <a:t> </a:t>
            </a:r>
            <a:r>
              <a:rPr lang="en-US" b="1" dirty="0" err="1">
                <a:solidFill>
                  <a:srgbClr val="F7F7F7"/>
                </a:solidFill>
              </a:rPr>
              <a:t>hình</a:t>
            </a:r>
            <a:r>
              <a:rPr lang="en-US" b="1" dirty="0">
                <a:solidFill>
                  <a:srgbClr val="F7F7F7"/>
                </a:solidFill>
              </a:rPr>
              <a:t> </a:t>
            </a:r>
            <a:r>
              <a:rPr lang="en-US" b="1" dirty="0" err="1">
                <a:solidFill>
                  <a:srgbClr val="F7F7F7"/>
                </a:solidFill>
              </a:rPr>
              <a:t>ảnh</a:t>
            </a:r>
            <a:r>
              <a:rPr lang="en-US" b="1" dirty="0">
                <a:solidFill>
                  <a:srgbClr val="F7F7F7"/>
                </a:solidFill>
              </a:rPr>
              <a:t> </a:t>
            </a:r>
            <a:r>
              <a:rPr lang="en-US" b="1" dirty="0" err="1">
                <a:solidFill>
                  <a:srgbClr val="F7F7F7"/>
                </a:solidFill>
              </a:rPr>
              <a:t>hoặc</a:t>
            </a:r>
            <a:r>
              <a:rPr lang="en-US" b="1" dirty="0">
                <a:solidFill>
                  <a:srgbClr val="F7F7F7"/>
                </a:solidFill>
              </a:rPr>
              <a:t> </a:t>
            </a:r>
            <a:r>
              <a:rPr lang="en-US" b="1" dirty="0" err="1">
                <a:solidFill>
                  <a:srgbClr val="F7F7F7"/>
                </a:solidFill>
              </a:rPr>
              <a:t>vùng</a:t>
            </a:r>
            <a:r>
              <a:rPr lang="en-US" b="1" dirty="0">
                <a:solidFill>
                  <a:srgbClr val="F7F7F7"/>
                </a:solidFill>
              </a:rPr>
              <a:t> </a:t>
            </a:r>
            <a:r>
              <a:rPr lang="en-US" b="1" dirty="0" err="1">
                <a:solidFill>
                  <a:srgbClr val="F7F7F7"/>
                </a:solidFill>
              </a:rPr>
              <a:t>được</a:t>
            </a:r>
            <a:r>
              <a:rPr lang="en-US" b="1" dirty="0">
                <a:solidFill>
                  <a:srgbClr val="F7F7F7"/>
                </a:solidFill>
              </a:rPr>
              <a:t> </a:t>
            </a:r>
            <a:r>
              <a:rPr lang="en-US" b="1" dirty="0" err="1">
                <a:solidFill>
                  <a:srgbClr val="F7F7F7"/>
                </a:solidFill>
              </a:rPr>
              <a:t>trọn</a:t>
            </a:r>
            <a:r>
              <a:rPr lang="en-US" b="1" dirty="0">
                <a:solidFill>
                  <a:srgbClr val="F7F7F7"/>
                </a:solidFill>
              </a:rPr>
              <a:t> </a:t>
            </a:r>
            <a:r>
              <a:rPr lang="en-US" b="1" dirty="0" err="1">
                <a:solidFill>
                  <a:srgbClr val="F7F7F7"/>
                </a:solidFill>
              </a:rPr>
              <a:t>trong</a:t>
            </a:r>
            <a:r>
              <a:rPr lang="en-US" b="1" dirty="0">
                <a:solidFill>
                  <a:srgbClr val="F7F7F7"/>
                </a:solidFill>
              </a:rPr>
              <a:t> </a:t>
            </a:r>
            <a:r>
              <a:rPr lang="en-US" b="1" dirty="0" err="1">
                <a:solidFill>
                  <a:srgbClr val="F7F7F7"/>
                </a:solidFill>
              </a:rPr>
              <a:t>ảnh</a:t>
            </a:r>
            <a:r>
              <a:rPr lang="en-US" b="1" dirty="0">
                <a:solidFill>
                  <a:srgbClr val="F7F7F7"/>
                </a:solidFill>
              </a:rPr>
              <a:t>.</a:t>
            </a:r>
          </a:p>
        </p:txBody>
      </p:sp>
      <p:sp>
        <p:nvSpPr>
          <p:cNvPr id="53" name="TextBox 52">
            <a:extLst>
              <a:ext uri="{FF2B5EF4-FFF2-40B4-BE49-F238E27FC236}">
                <a16:creationId xmlns:a16="http://schemas.microsoft.com/office/drawing/2014/main" id="{B7E83876-C2A9-464D-BB61-92144B1511DA}"/>
              </a:ext>
            </a:extLst>
          </p:cNvPr>
          <p:cNvSpPr txBox="1"/>
          <p:nvPr/>
        </p:nvSpPr>
        <p:spPr>
          <a:xfrm>
            <a:off x="4812072" y="3187387"/>
            <a:ext cx="6717875" cy="800219"/>
          </a:xfrm>
          <a:prstGeom prst="rect">
            <a:avLst/>
          </a:prstGeom>
          <a:noFill/>
        </p:spPr>
        <p:txBody>
          <a:bodyPr wrap="square" rtlCol="0">
            <a:spAutoFit/>
          </a:bodyPr>
          <a:lstStyle/>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Tìm</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thấy</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trong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các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cảnh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tự</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nhiên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được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chụp</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trong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các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hình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ảnh</a:t>
            </a:r>
            <a:r>
              <a:rPr lang="en-US" b="1" dirty="0">
                <a:solidFill>
                  <a:schemeClr val="bg1"/>
                </a:solidFill>
                <a:latin typeface="Calibri (Body)"/>
                <a:cs typeface="Calibri" panose="020F0502020204030204" pitchFamily="34" charset="0"/>
              </a:rPr>
              <a:t>.</a:t>
            </a: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Nhân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tạo</a:t>
            </a:r>
            <a:r>
              <a:rPr lang="en-US" b="1" dirty="0">
                <a:solidFill>
                  <a:schemeClr val="bg1"/>
                </a:solidFill>
                <a:latin typeface="Calibri (Body)"/>
                <a:cs typeface="Calibri" panose="020F0502020204030204" pitchFamily="34" charset="0"/>
              </a:rPr>
              <a:t>.</a:t>
            </a:r>
            <a:endParaRPr lang="en-US" b="1" dirty="0">
              <a:solidFill>
                <a:srgbClr val="F7F7F7"/>
              </a:solidFill>
            </a:endParaRPr>
          </a:p>
        </p:txBody>
      </p:sp>
      <p:pic>
        <p:nvPicPr>
          <p:cNvPr id="10244" name="Picture 4" descr="Texture set used by Tamura et al., (1978) | Download Scientific Diagram">
            <a:extLst>
              <a:ext uri="{FF2B5EF4-FFF2-40B4-BE49-F238E27FC236}">
                <a16:creationId xmlns:a16="http://schemas.microsoft.com/office/drawing/2014/main" id="{0B0DCB87-CE6E-4356-BE07-C074C8B728B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94600" y="3316991"/>
            <a:ext cx="2203965" cy="2532968"/>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Rounded Corners 55">
            <a:extLst>
              <a:ext uri="{FF2B5EF4-FFF2-40B4-BE49-F238E27FC236}">
                <a16:creationId xmlns:a16="http://schemas.microsoft.com/office/drawing/2014/main" id="{703F8C3A-52A2-4B02-9604-993988B371B4}"/>
              </a:ext>
            </a:extLst>
          </p:cNvPr>
          <p:cNvSpPr/>
          <p:nvPr/>
        </p:nvSpPr>
        <p:spPr>
          <a:xfrm>
            <a:off x="4656829" y="4408449"/>
            <a:ext cx="7422289" cy="1716012"/>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TextBox 59">
            <a:extLst>
              <a:ext uri="{FF2B5EF4-FFF2-40B4-BE49-F238E27FC236}">
                <a16:creationId xmlns:a16="http://schemas.microsoft.com/office/drawing/2014/main" id="{13A8B749-ACB4-49B4-8EF3-9671A47C454D}"/>
              </a:ext>
            </a:extLst>
          </p:cNvPr>
          <p:cNvSpPr txBox="1"/>
          <p:nvPr/>
        </p:nvSpPr>
        <p:spPr>
          <a:xfrm>
            <a:off x="4806436" y="4480298"/>
            <a:ext cx="2848303" cy="400110"/>
          </a:xfrm>
          <a:prstGeom prst="rect">
            <a:avLst/>
          </a:prstGeom>
          <a:noFill/>
        </p:spPr>
        <p:txBody>
          <a:bodyPr wrap="square" rtlCol="0">
            <a:spAutoFit/>
          </a:bodyPr>
          <a:lstStyle/>
          <a:p>
            <a:r>
              <a:rPr lang="en-US" sz="2000" b="1" dirty="0" err="1">
                <a:solidFill>
                  <a:srgbClr val="F7F7F7"/>
                </a:solidFill>
              </a:rPr>
              <a:t>Ứng</a:t>
            </a:r>
            <a:r>
              <a:rPr lang="en-US" sz="2000" b="1" dirty="0">
                <a:solidFill>
                  <a:srgbClr val="F7F7F7"/>
                </a:solidFill>
              </a:rPr>
              <a:t> </a:t>
            </a:r>
            <a:r>
              <a:rPr lang="en-US" sz="2000" b="1" dirty="0" err="1">
                <a:solidFill>
                  <a:srgbClr val="F7F7F7"/>
                </a:solidFill>
              </a:rPr>
              <a:t>dụng</a:t>
            </a:r>
            <a:r>
              <a:rPr lang="en-US" sz="2000" b="1" dirty="0">
                <a:solidFill>
                  <a:srgbClr val="F7F7F7"/>
                </a:solidFill>
              </a:rPr>
              <a:t>:</a:t>
            </a:r>
            <a:endParaRPr lang="vi-VN" sz="2000" b="1" dirty="0">
              <a:solidFill>
                <a:srgbClr val="F7F7F7"/>
              </a:solidFill>
            </a:endParaRPr>
          </a:p>
        </p:txBody>
      </p:sp>
      <p:sp>
        <p:nvSpPr>
          <p:cNvPr id="61" name="TextBox 60">
            <a:extLst>
              <a:ext uri="{FF2B5EF4-FFF2-40B4-BE49-F238E27FC236}">
                <a16:creationId xmlns:a16="http://schemas.microsoft.com/office/drawing/2014/main" id="{D25BE841-780D-4BC0-9BFA-F2F086A7C335}"/>
              </a:ext>
            </a:extLst>
          </p:cNvPr>
          <p:cNvSpPr txBox="1"/>
          <p:nvPr/>
        </p:nvSpPr>
        <p:spPr>
          <a:xfrm>
            <a:off x="4809964" y="4916728"/>
            <a:ext cx="6717875" cy="800219"/>
          </a:xfrm>
          <a:prstGeom prst="rect">
            <a:avLst/>
          </a:prstGeom>
          <a:noFill/>
        </p:spPr>
        <p:txBody>
          <a:bodyPr wrap="square" rtlCol="0">
            <a:spAutoFit/>
          </a:bodyPr>
          <a:lstStyle/>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Phân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đoạn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hình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ảnh</a:t>
            </a:r>
            <a:endParaRPr lang="en-US" b="1" dirty="0">
              <a:solidFill>
                <a:schemeClr val="bg1"/>
              </a:solidFill>
              <a:latin typeface="Calibri (Body)"/>
              <a:cs typeface="Calibri" panose="020F0502020204030204" pitchFamily="34" charset="0"/>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Phân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loại</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hình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ảnh</a:t>
            </a:r>
            <a:r>
              <a:rPr lang="en-US" b="1" dirty="0">
                <a:solidFill>
                  <a:schemeClr val="bg1"/>
                </a:solidFill>
                <a:latin typeface="Calibri (Body)"/>
                <a:cs typeface="Calibri" panose="020F0502020204030204" pitchFamily="34" charset="0"/>
              </a:rPr>
              <a:t>.</a:t>
            </a:r>
            <a:endParaRPr lang="en-US" b="1" dirty="0">
              <a:solidFill>
                <a:srgbClr val="F7F7F7"/>
              </a:solidFill>
            </a:endParaRPr>
          </a:p>
        </p:txBody>
      </p:sp>
    </p:spTree>
    <p:extLst>
      <p:ext uri="{BB962C8B-B14F-4D97-AF65-F5344CB8AC3E}">
        <p14:creationId xmlns:p14="http://schemas.microsoft.com/office/powerpoint/2010/main" val="339915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000" fill="hold"/>
                                        <p:tgtEl>
                                          <p:spTgt spid="66"/>
                                        </p:tgtEl>
                                        <p:attrNameLst>
                                          <p:attrName>ppt_x</p:attrName>
                                        </p:attrNameLst>
                                      </p:cBhvr>
                                      <p:tavLst>
                                        <p:tav tm="0">
                                          <p:val>
                                            <p:strVal val="1+#ppt_w/2"/>
                                          </p:val>
                                        </p:tav>
                                        <p:tav tm="100000">
                                          <p:val>
                                            <p:strVal val="#ppt_x"/>
                                          </p:val>
                                        </p:tav>
                                      </p:tavLst>
                                    </p:anim>
                                    <p:anim calcmode="lin" valueType="num">
                                      <p:cBhvr additive="base">
                                        <p:cTn id="16" dur="1000" fill="hold"/>
                                        <p:tgtEl>
                                          <p:spTgt spid="66"/>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200"/>
                                  </p:stCondLst>
                                  <p:childTnLst>
                                    <p:set>
                                      <p:cBhvr>
                                        <p:cTn id="18" dur="1" fill="hold">
                                          <p:stCondLst>
                                            <p:cond delay="0"/>
                                          </p:stCondLst>
                                        </p:cTn>
                                        <p:tgtEl>
                                          <p:spTgt spid="10244"/>
                                        </p:tgtEl>
                                        <p:attrNameLst>
                                          <p:attrName>style.visibility</p:attrName>
                                        </p:attrNameLst>
                                      </p:cBhvr>
                                      <p:to>
                                        <p:strVal val="visible"/>
                                      </p:to>
                                    </p:set>
                                    <p:animEffect transition="in" filter="fade">
                                      <p:cBhvr>
                                        <p:cTn id="19" dur="1000"/>
                                        <p:tgtEl>
                                          <p:spTgt spid="10244"/>
                                        </p:tgtEl>
                                      </p:cBhvr>
                                    </p:animEffect>
                                    <p:anim calcmode="lin" valueType="num">
                                      <p:cBhvr>
                                        <p:cTn id="20" dur="1000" fill="hold"/>
                                        <p:tgtEl>
                                          <p:spTgt spid="10244"/>
                                        </p:tgtEl>
                                        <p:attrNameLst>
                                          <p:attrName>ppt_x</p:attrName>
                                        </p:attrNameLst>
                                      </p:cBhvr>
                                      <p:tavLst>
                                        <p:tav tm="0">
                                          <p:val>
                                            <p:strVal val="#ppt_x"/>
                                          </p:val>
                                        </p:tav>
                                        <p:tav tm="100000">
                                          <p:val>
                                            <p:strVal val="#ppt_x"/>
                                          </p:val>
                                        </p:tav>
                                      </p:tavLst>
                                    </p:anim>
                                    <p:anim calcmode="lin" valueType="num">
                                      <p:cBhvr>
                                        <p:cTn id="21" dur="1000" fill="hold"/>
                                        <p:tgtEl>
                                          <p:spTgt spid="1024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0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1000"/>
                                        <p:tgtEl>
                                          <p:spTgt spid="57"/>
                                        </p:tgtEl>
                                      </p:cBhvr>
                                    </p:animEffect>
                                    <p:anim calcmode="lin" valueType="num">
                                      <p:cBhvr>
                                        <p:cTn id="25" dur="1000" fill="hold"/>
                                        <p:tgtEl>
                                          <p:spTgt spid="57"/>
                                        </p:tgtEl>
                                        <p:attrNameLst>
                                          <p:attrName>ppt_x</p:attrName>
                                        </p:attrNameLst>
                                      </p:cBhvr>
                                      <p:tavLst>
                                        <p:tav tm="0">
                                          <p:val>
                                            <p:strVal val="#ppt_x"/>
                                          </p:val>
                                        </p:tav>
                                        <p:tav tm="100000">
                                          <p:val>
                                            <p:strVal val="#ppt_x"/>
                                          </p:val>
                                        </p:tav>
                                      </p:tavLst>
                                    </p:anim>
                                    <p:anim calcmode="lin" valueType="num">
                                      <p:cBhvr>
                                        <p:cTn id="26" dur="1000" fill="hold"/>
                                        <p:tgtEl>
                                          <p:spTgt spid="5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1000"/>
                                        <p:tgtEl>
                                          <p:spTgt spid="50"/>
                                        </p:tgtEl>
                                      </p:cBhvr>
                                    </p:animEffect>
                                    <p:anim calcmode="lin" valueType="num">
                                      <p:cBhvr>
                                        <p:cTn id="30" dur="1000" fill="hold"/>
                                        <p:tgtEl>
                                          <p:spTgt spid="50"/>
                                        </p:tgtEl>
                                        <p:attrNameLst>
                                          <p:attrName>ppt_x</p:attrName>
                                        </p:attrNameLst>
                                      </p:cBhvr>
                                      <p:tavLst>
                                        <p:tav tm="0">
                                          <p:val>
                                            <p:strVal val="#ppt_x"/>
                                          </p:val>
                                        </p:tav>
                                        <p:tav tm="100000">
                                          <p:val>
                                            <p:strVal val="#ppt_x"/>
                                          </p:val>
                                        </p:tav>
                                      </p:tavLst>
                                    </p:anim>
                                    <p:anim calcmode="lin" valueType="num">
                                      <p:cBhvr>
                                        <p:cTn id="3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1000"/>
                                        <p:tgtEl>
                                          <p:spTgt spid="58"/>
                                        </p:tgtEl>
                                      </p:cBhvr>
                                    </p:animEffect>
                                    <p:anim calcmode="lin" valueType="num">
                                      <p:cBhvr>
                                        <p:cTn id="37" dur="1000" fill="hold"/>
                                        <p:tgtEl>
                                          <p:spTgt spid="58"/>
                                        </p:tgtEl>
                                        <p:attrNameLst>
                                          <p:attrName>ppt_x</p:attrName>
                                        </p:attrNameLst>
                                      </p:cBhvr>
                                      <p:tavLst>
                                        <p:tav tm="0">
                                          <p:val>
                                            <p:strVal val="#ppt_x"/>
                                          </p:val>
                                        </p:tav>
                                        <p:tav tm="100000">
                                          <p:val>
                                            <p:strVal val="#ppt_x"/>
                                          </p:val>
                                        </p:tav>
                                      </p:tavLst>
                                    </p:anim>
                                    <p:anim calcmode="lin" valueType="num">
                                      <p:cBhvr>
                                        <p:cTn id="38" dur="1000" fill="hold"/>
                                        <p:tgtEl>
                                          <p:spTgt spid="5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1000"/>
                                        <p:tgtEl>
                                          <p:spTgt spid="53"/>
                                        </p:tgtEl>
                                      </p:cBhvr>
                                    </p:animEffect>
                                    <p:anim calcmode="lin" valueType="num">
                                      <p:cBhvr>
                                        <p:cTn id="42" dur="1000" fill="hold"/>
                                        <p:tgtEl>
                                          <p:spTgt spid="53"/>
                                        </p:tgtEl>
                                        <p:attrNameLst>
                                          <p:attrName>ppt_x</p:attrName>
                                        </p:attrNameLst>
                                      </p:cBhvr>
                                      <p:tavLst>
                                        <p:tav tm="0">
                                          <p:val>
                                            <p:strVal val="#ppt_x"/>
                                          </p:val>
                                        </p:tav>
                                        <p:tav tm="100000">
                                          <p:val>
                                            <p:strVal val="#ppt_x"/>
                                          </p:val>
                                        </p:tav>
                                      </p:tavLst>
                                    </p:anim>
                                    <p:anim calcmode="lin" valueType="num">
                                      <p:cBhvr>
                                        <p:cTn id="43" dur="1000" fill="hold"/>
                                        <p:tgtEl>
                                          <p:spTgt spid="53"/>
                                        </p:tgtEl>
                                        <p:attrNameLst>
                                          <p:attrName>ppt_y</p:attrName>
                                        </p:attrNameLst>
                                      </p:cBhvr>
                                      <p:tavLst>
                                        <p:tav tm="0">
                                          <p:val>
                                            <p:strVal val="#ppt_y+.1"/>
                                          </p:val>
                                        </p:tav>
                                        <p:tav tm="100000">
                                          <p:val>
                                            <p:strVal val="#ppt_y"/>
                                          </p:val>
                                        </p:tav>
                                      </p:tavLst>
                                    </p:anim>
                                  </p:childTnLst>
                                </p:cTn>
                              </p:par>
                              <p:par>
                                <p:cTn id="44" presetID="2" presetClass="entr" presetSubtype="2" decel="100000" fill="hold" grpId="0" nodeType="withEffect">
                                  <p:stCondLst>
                                    <p:cond delay="200"/>
                                  </p:stCondLst>
                                  <p:childTnLst>
                                    <p:set>
                                      <p:cBhvr>
                                        <p:cTn id="45" dur="1" fill="hold">
                                          <p:stCondLst>
                                            <p:cond delay="0"/>
                                          </p:stCondLst>
                                        </p:cTn>
                                        <p:tgtEl>
                                          <p:spTgt spid="56"/>
                                        </p:tgtEl>
                                        <p:attrNameLst>
                                          <p:attrName>style.visibility</p:attrName>
                                        </p:attrNameLst>
                                      </p:cBhvr>
                                      <p:to>
                                        <p:strVal val="visible"/>
                                      </p:to>
                                    </p:set>
                                    <p:anim calcmode="lin" valueType="num">
                                      <p:cBhvr additive="base">
                                        <p:cTn id="46" dur="1000" fill="hold"/>
                                        <p:tgtEl>
                                          <p:spTgt spid="56"/>
                                        </p:tgtEl>
                                        <p:attrNameLst>
                                          <p:attrName>ppt_x</p:attrName>
                                        </p:attrNameLst>
                                      </p:cBhvr>
                                      <p:tavLst>
                                        <p:tav tm="0">
                                          <p:val>
                                            <p:strVal val="1+#ppt_w/2"/>
                                          </p:val>
                                        </p:tav>
                                        <p:tav tm="100000">
                                          <p:val>
                                            <p:strVal val="#ppt_x"/>
                                          </p:val>
                                        </p:tav>
                                      </p:tavLst>
                                    </p:anim>
                                    <p:anim calcmode="lin" valueType="num">
                                      <p:cBhvr additive="base">
                                        <p:cTn id="47" dur="10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1000"/>
                                        <p:tgtEl>
                                          <p:spTgt spid="60"/>
                                        </p:tgtEl>
                                      </p:cBhvr>
                                    </p:animEffect>
                                    <p:anim calcmode="lin" valueType="num">
                                      <p:cBhvr>
                                        <p:cTn id="53" dur="1000" fill="hold"/>
                                        <p:tgtEl>
                                          <p:spTgt spid="60"/>
                                        </p:tgtEl>
                                        <p:attrNameLst>
                                          <p:attrName>ppt_x</p:attrName>
                                        </p:attrNameLst>
                                      </p:cBhvr>
                                      <p:tavLst>
                                        <p:tav tm="0">
                                          <p:val>
                                            <p:strVal val="#ppt_x"/>
                                          </p:val>
                                        </p:tav>
                                        <p:tav tm="100000">
                                          <p:val>
                                            <p:strVal val="#ppt_x"/>
                                          </p:val>
                                        </p:tav>
                                      </p:tavLst>
                                    </p:anim>
                                    <p:anim calcmode="lin" valueType="num">
                                      <p:cBhvr>
                                        <p:cTn id="54" dur="1000" fill="hold"/>
                                        <p:tgtEl>
                                          <p:spTgt spid="6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1000"/>
                                        <p:tgtEl>
                                          <p:spTgt spid="61"/>
                                        </p:tgtEl>
                                      </p:cBhvr>
                                    </p:animEffect>
                                    <p:anim calcmode="lin" valueType="num">
                                      <p:cBhvr>
                                        <p:cTn id="58" dur="1000" fill="hold"/>
                                        <p:tgtEl>
                                          <p:spTgt spid="61"/>
                                        </p:tgtEl>
                                        <p:attrNameLst>
                                          <p:attrName>ppt_x</p:attrName>
                                        </p:attrNameLst>
                                      </p:cBhvr>
                                      <p:tavLst>
                                        <p:tav tm="0">
                                          <p:val>
                                            <p:strVal val="#ppt_x"/>
                                          </p:val>
                                        </p:tav>
                                        <p:tav tm="100000">
                                          <p:val>
                                            <p:strVal val="#ppt_x"/>
                                          </p:val>
                                        </p:tav>
                                      </p:tavLst>
                                    </p:anim>
                                    <p:anim calcmode="lin" valueType="num">
                                      <p:cBhvr>
                                        <p:cTn id="5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6" grpId="0" animBg="1"/>
      <p:bldP spid="57" grpId="0"/>
      <p:bldP spid="58" grpId="0"/>
      <p:bldP spid="50" grpId="0"/>
      <p:bldP spid="53" grpId="0"/>
      <p:bldP spid="56" grpId="0" animBg="1"/>
      <p:bldP spid="60"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4"/>
            <a:ext cx="7416046" cy="1330498"/>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01221E33-F95A-42F5-A1BE-535EED751270}"/>
              </a:ext>
            </a:extLst>
          </p:cNvPr>
          <p:cNvSpPr/>
          <p:nvPr/>
        </p:nvSpPr>
        <p:spPr>
          <a:xfrm>
            <a:off x="4658937" y="1972727"/>
            <a:ext cx="7422289" cy="4164827"/>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89028" y="289142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35878" y="2207448"/>
                <a:ext cx="3040254" cy="646331"/>
              </a:xfrm>
              <a:prstGeom prst="rect">
                <a:avLst/>
              </a:prstGeom>
              <a:noFill/>
            </p:spPr>
            <p:txBody>
              <a:bodyPr wrap="square" rtlCol="0">
                <a:spAutoFit/>
              </a:bodyPr>
              <a:lstStyle/>
              <a:p>
                <a:pPr algn="ct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kết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cấu</a:t>
                </a:r>
                <a:endParaRPr lang="en-US" b="1" dirty="0">
                  <a:solidFill>
                    <a:schemeClr val="bg1"/>
                  </a:solidFill>
                  <a:latin typeface="Calibri (Body)"/>
                  <a:cs typeface="Calibri" panose="020F0502020204030204" pitchFamily="34" charset="0"/>
                </a:endParaRPr>
              </a:p>
              <a:p>
                <a:pPr algn="ctr"/>
                <a:r>
                  <a:rPr lang="en-US" b="1" dirty="0">
                    <a:solidFill>
                      <a:schemeClr val="bg1"/>
                    </a:solidFill>
                    <a:latin typeface="Calibri (Body)"/>
                    <a:cs typeface="Calibri" panose="020F0502020204030204" pitchFamily="34" charset="0"/>
                  </a:rPr>
                  <a:t>(</a:t>
                </a:r>
                <a:r>
                  <a:rPr lang="en-US" sz="1800" b="1" dirty="0" err="1">
                    <a:solidFill>
                      <a:srgbClr val="F7F7F7"/>
                    </a:solidFill>
                  </a:rPr>
                  <a:t>Glcm</a:t>
                </a:r>
                <a:r>
                  <a:rPr lang="en-US" sz="1800" b="1" dirty="0">
                    <a:solidFill>
                      <a:schemeClr val="bg1"/>
                    </a:solidFill>
                    <a:latin typeface="Calibri (Body)"/>
                    <a:cs typeface="Calibri" panose="020F0502020204030204" pitchFamily="34" charset="0"/>
                  </a:rPr>
                  <a:t>)</a:t>
                </a:r>
                <a:endParaRPr lang="vi-VN" b="1" dirty="0">
                  <a:solidFill>
                    <a:srgbClr val="F7F7F7"/>
                  </a:solidFill>
                </a:endParaRP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188696" y="988429"/>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7" name="TextBox 56">
            <a:extLst>
              <a:ext uri="{FF2B5EF4-FFF2-40B4-BE49-F238E27FC236}">
                <a16:creationId xmlns:a16="http://schemas.microsoft.com/office/drawing/2014/main" id="{5BB99565-FE21-4F2B-BE40-639EE563F113}"/>
              </a:ext>
            </a:extLst>
          </p:cNvPr>
          <p:cNvSpPr txBox="1"/>
          <p:nvPr/>
        </p:nvSpPr>
        <p:spPr>
          <a:xfrm>
            <a:off x="4768115" y="720446"/>
            <a:ext cx="3472118" cy="400110"/>
          </a:xfrm>
          <a:prstGeom prst="rect">
            <a:avLst/>
          </a:prstGeom>
          <a:noFill/>
        </p:spPr>
        <p:txBody>
          <a:bodyPr wrap="square" rtlCol="0">
            <a:spAutoFit/>
          </a:bodyPr>
          <a:lstStyle/>
          <a:p>
            <a:r>
              <a:rPr lang="en-US" sz="2000" b="1" dirty="0" err="1">
                <a:solidFill>
                  <a:srgbClr val="F7F7F7"/>
                </a:solidFill>
              </a:rPr>
              <a:t>Sử</a:t>
            </a:r>
            <a:r>
              <a:rPr lang="en-US" sz="2000" b="1" dirty="0">
                <a:solidFill>
                  <a:srgbClr val="F7F7F7"/>
                </a:solidFill>
              </a:rPr>
              <a:t> </a:t>
            </a:r>
            <a:r>
              <a:rPr lang="en-US" sz="2000" b="1" dirty="0" err="1">
                <a:solidFill>
                  <a:srgbClr val="F7F7F7"/>
                </a:solidFill>
              </a:rPr>
              <a:t>dụng</a:t>
            </a:r>
            <a:r>
              <a:rPr lang="en-US" sz="2000" b="1" dirty="0">
                <a:solidFill>
                  <a:srgbClr val="F7F7F7"/>
                </a:solidFill>
              </a:rPr>
              <a:t> 2 </a:t>
            </a:r>
            <a:r>
              <a:rPr lang="en-US" sz="2000" b="1" dirty="0" err="1">
                <a:solidFill>
                  <a:srgbClr val="F7F7F7"/>
                </a:solidFill>
              </a:rPr>
              <a:t>tham</a:t>
            </a:r>
            <a:r>
              <a:rPr lang="en-US" sz="2000" b="1" dirty="0">
                <a:solidFill>
                  <a:srgbClr val="F7F7F7"/>
                </a:solidFill>
              </a:rPr>
              <a:t> </a:t>
            </a:r>
            <a:r>
              <a:rPr lang="en-US" sz="2000" b="1" dirty="0" err="1">
                <a:solidFill>
                  <a:srgbClr val="F7F7F7"/>
                </a:solidFill>
              </a:rPr>
              <a:t>số</a:t>
            </a:r>
            <a:r>
              <a:rPr lang="en-US" sz="2000" b="1" dirty="0">
                <a:solidFill>
                  <a:srgbClr val="F7F7F7"/>
                </a:solidFill>
              </a:rPr>
              <a:t>:</a:t>
            </a:r>
            <a:endParaRPr lang="vi-VN" sz="2000" b="1" dirty="0">
              <a:solidFill>
                <a:srgbClr val="F7F7F7"/>
              </a:solidFill>
            </a:endParaRPr>
          </a:p>
        </p:txBody>
      </p:sp>
      <p:sp>
        <p:nvSpPr>
          <p:cNvPr id="58" name="TextBox 57">
            <a:extLst>
              <a:ext uri="{FF2B5EF4-FFF2-40B4-BE49-F238E27FC236}">
                <a16:creationId xmlns:a16="http://schemas.microsoft.com/office/drawing/2014/main" id="{32C1EE2A-BBB5-4F6D-9934-BE5E20E447FC}"/>
              </a:ext>
            </a:extLst>
          </p:cNvPr>
          <p:cNvSpPr txBox="1"/>
          <p:nvPr/>
        </p:nvSpPr>
        <p:spPr>
          <a:xfrm>
            <a:off x="4818272" y="2005557"/>
            <a:ext cx="2848303" cy="400110"/>
          </a:xfrm>
          <a:prstGeom prst="rect">
            <a:avLst/>
          </a:prstGeom>
          <a:noFill/>
        </p:spPr>
        <p:txBody>
          <a:bodyPr wrap="square" rtlCol="0">
            <a:spAutoFit/>
          </a:bodyPr>
          <a:lstStyle/>
          <a:p>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thu</a:t>
            </a:r>
            <a:r>
              <a:rPr lang="en-US" sz="2000" b="1" dirty="0">
                <a:solidFill>
                  <a:srgbClr val="F7F7F7"/>
                </a:solidFill>
              </a:rPr>
              <a:t> </a:t>
            </a:r>
            <a:r>
              <a:rPr lang="en-US" sz="2000" b="1" dirty="0" err="1">
                <a:solidFill>
                  <a:srgbClr val="F7F7F7"/>
                </a:solidFill>
              </a:rPr>
              <a:t>được</a:t>
            </a:r>
            <a:r>
              <a:rPr lang="en-US" sz="2000" b="1" dirty="0">
                <a:solidFill>
                  <a:srgbClr val="F7F7F7"/>
                </a:solidFill>
              </a:rPr>
              <a:t>:</a:t>
            </a:r>
            <a:endParaRPr lang="vi-VN" sz="2000" b="1" dirty="0">
              <a:solidFill>
                <a:srgbClr val="F7F7F7"/>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16</a:t>
            </a:r>
          </a:p>
        </p:txBody>
      </p:sp>
      <p:sp>
        <p:nvSpPr>
          <p:cNvPr id="53" name="TextBox 52">
            <a:extLst>
              <a:ext uri="{FF2B5EF4-FFF2-40B4-BE49-F238E27FC236}">
                <a16:creationId xmlns:a16="http://schemas.microsoft.com/office/drawing/2014/main" id="{B7E83876-C2A9-464D-BB61-92144B1511DA}"/>
              </a:ext>
            </a:extLst>
          </p:cNvPr>
          <p:cNvSpPr txBox="1"/>
          <p:nvPr/>
        </p:nvSpPr>
        <p:spPr>
          <a:xfrm>
            <a:off x="4821800" y="2441987"/>
            <a:ext cx="6717875" cy="3262432"/>
          </a:xfrm>
          <a:prstGeom prst="rect">
            <a:avLst/>
          </a:prstGeom>
          <a:noFill/>
        </p:spPr>
        <p:txBody>
          <a:bodyPr wrap="square" rtlCol="0">
            <a:spAutoFit/>
          </a:bodyPr>
          <a:lstStyle/>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Khoảng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cách</a:t>
            </a:r>
            <a:r>
              <a:rPr lang="en-US" b="1" dirty="0">
                <a:solidFill>
                  <a:schemeClr val="bg1"/>
                </a:solidFill>
                <a:latin typeface="Calibri (Body)"/>
                <a:cs typeface="Calibri" panose="020F0502020204030204" pitchFamily="34" charset="0"/>
              </a:rPr>
              <a:t>: [1, 2, 3, 4].</a:t>
            </a: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Góc</a:t>
            </a:r>
            <a:r>
              <a:rPr lang="en-US" b="1" dirty="0">
                <a:solidFill>
                  <a:schemeClr val="bg1"/>
                </a:solidFill>
                <a:latin typeface="Calibri (Body)"/>
                <a:cs typeface="Calibri" panose="020F0502020204030204" pitchFamily="34" charset="0"/>
              </a:rPr>
              <a:t>: [0, 45, 90, 135, 180, 225, 270, 315].</a:t>
            </a:r>
          </a:p>
          <a:p>
            <a:pPr marL="342900" indent="-342900">
              <a:spcBef>
                <a:spcPts val="600"/>
              </a:spcBef>
              <a:spcAft>
                <a:spcPts val="600"/>
              </a:spcAft>
              <a:buFontTx/>
              <a:buChar char="-"/>
            </a:pPr>
            <a:r>
              <a:rPr lang="en-US" b="1" dirty="0" err="1">
                <a:solidFill>
                  <a:srgbClr val="F7F7F7"/>
                </a:solidFill>
              </a:rPr>
              <a:t>Đặc</a:t>
            </a:r>
            <a:r>
              <a:rPr lang="en-US" b="1" dirty="0">
                <a:solidFill>
                  <a:srgbClr val="F7F7F7"/>
                </a:solidFill>
              </a:rPr>
              <a:t> </a:t>
            </a:r>
            <a:r>
              <a:rPr lang="en-US" b="1" dirty="0" err="1">
                <a:solidFill>
                  <a:srgbClr val="F7F7F7"/>
                </a:solidFill>
              </a:rPr>
              <a:t>trưng</a:t>
            </a:r>
            <a:r>
              <a:rPr lang="en-US" b="1" dirty="0">
                <a:solidFill>
                  <a:srgbClr val="F7F7F7"/>
                </a:solidFill>
              </a:rPr>
              <a:t> </a:t>
            </a:r>
            <a:r>
              <a:rPr lang="en-US" b="1" dirty="0" err="1">
                <a:solidFill>
                  <a:srgbClr val="F7F7F7"/>
                </a:solidFill>
              </a:rPr>
              <a:t>sử</a:t>
            </a:r>
            <a:r>
              <a:rPr lang="en-US" b="1" dirty="0">
                <a:solidFill>
                  <a:srgbClr val="F7F7F7"/>
                </a:solidFill>
              </a:rPr>
              <a:t> </a:t>
            </a:r>
            <a:r>
              <a:rPr lang="en-US" b="1" dirty="0" err="1">
                <a:solidFill>
                  <a:srgbClr val="F7F7F7"/>
                </a:solidFill>
              </a:rPr>
              <a:t>dụng</a:t>
            </a:r>
            <a:r>
              <a:rPr lang="en-US" b="1" dirty="0">
                <a:solidFill>
                  <a:srgbClr val="F7F7F7"/>
                </a:solidFill>
              </a:rPr>
              <a:t>:</a:t>
            </a:r>
          </a:p>
          <a:p>
            <a:pPr marL="1200150" lvl="2" indent="-285750">
              <a:spcBef>
                <a:spcPts val="600"/>
              </a:spcBef>
              <a:spcAft>
                <a:spcPts val="600"/>
              </a:spcAft>
              <a:buFont typeface="Arial" panose="020B0604020202020204" pitchFamily="34" charset="0"/>
              <a:buChar char="•"/>
            </a:pPr>
            <a:r>
              <a:rPr lang="en-US" sz="1600" b="1" dirty="0" err="1">
                <a:solidFill>
                  <a:srgbClr val="F7F7F7"/>
                </a:solidFill>
              </a:rPr>
              <a:t>Năng</a:t>
            </a:r>
            <a:r>
              <a:rPr lang="en-US" sz="1600" b="1" dirty="0">
                <a:solidFill>
                  <a:srgbClr val="F7F7F7"/>
                </a:solidFill>
              </a:rPr>
              <a:t> </a:t>
            </a:r>
            <a:r>
              <a:rPr lang="en-US" sz="1600" b="1" dirty="0" err="1">
                <a:solidFill>
                  <a:srgbClr val="F7F7F7"/>
                </a:solidFill>
              </a:rPr>
              <a:t>lượng</a:t>
            </a:r>
            <a:r>
              <a:rPr lang="en-US" sz="1600" b="1" dirty="0">
                <a:solidFill>
                  <a:srgbClr val="F7F7F7"/>
                </a:solidFill>
              </a:rPr>
              <a:t>.</a:t>
            </a:r>
          </a:p>
          <a:p>
            <a:pPr marL="1200150" lvl="2" indent="-285750">
              <a:spcBef>
                <a:spcPts val="600"/>
              </a:spcBef>
              <a:spcAft>
                <a:spcPts val="600"/>
              </a:spcAft>
              <a:buFont typeface="Arial" panose="020B0604020202020204" pitchFamily="34" charset="0"/>
              <a:buChar char="•"/>
            </a:pPr>
            <a:r>
              <a:rPr lang="en-US" sz="1600" b="1" dirty="0">
                <a:solidFill>
                  <a:srgbClr val="F7F7F7"/>
                </a:solidFill>
              </a:rPr>
              <a:t>Entropy.</a:t>
            </a:r>
          </a:p>
          <a:p>
            <a:pPr marL="1200150" lvl="2" indent="-285750">
              <a:spcBef>
                <a:spcPts val="600"/>
              </a:spcBef>
              <a:spcAft>
                <a:spcPts val="600"/>
              </a:spcAft>
              <a:buFont typeface="Arial" panose="020B0604020202020204" pitchFamily="34" charset="0"/>
              <a:buChar char="•"/>
            </a:pPr>
            <a:r>
              <a:rPr lang="en-US" sz="1600" b="1" dirty="0" err="1">
                <a:solidFill>
                  <a:srgbClr val="F7F7F7"/>
                </a:solidFill>
              </a:rPr>
              <a:t>Độ</a:t>
            </a:r>
            <a:r>
              <a:rPr lang="en-US" sz="1600" b="1" dirty="0">
                <a:solidFill>
                  <a:srgbClr val="F7F7F7"/>
                </a:solidFill>
              </a:rPr>
              <a:t> </a:t>
            </a:r>
            <a:r>
              <a:rPr lang="en-US" sz="1600" b="1" dirty="0" err="1">
                <a:solidFill>
                  <a:srgbClr val="F7F7F7"/>
                </a:solidFill>
              </a:rPr>
              <a:t>tương</a:t>
            </a:r>
            <a:r>
              <a:rPr lang="en-US" sz="1600" b="1" dirty="0">
                <a:solidFill>
                  <a:srgbClr val="F7F7F7"/>
                </a:solidFill>
              </a:rPr>
              <a:t> </a:t>
            </a:r>
            <a:r>
              <a:rPr lang="en-US" sz="1600" b="1" dirty="0" err="1">
                <a:solidFill>
                  <a:srgbClr val="F7F7F7"/>
                </a:solidFill>
              </a:rPr>
              <a:t>phản</a:t>
            </a:r>
            <a:r>
              <a:rPr lang="en-US" sz="1600" b="1" dirty="0">
                <a:solidFill>
                  <a:srgbClr val="F7F7F7"/>
                </a:solidFill>
              </a:rPr>
              <a:t>.</a:t>
            </a:r>
          </a:p>
          <a:p>
            <a:pPr marL="1200150" lvl="2" indent="-285750">
              <a:spcBef>
                <a:spcPts val="600"/>
              </a:spcBef>
              <a:spcAft>
                <a:spcPts val="600"/>
              </a:spcAft>
              <a:buFont typeface="Arial" panose="020B0604020202020204" pitchFamily="34" charset="0"/>
              <a:buChar char="•"/>
            </a:pPr>
            <a:r>
              <a:rPr lang="en-US" sz="1600" b="1" dirty="0" err="1">
                <a:solidFill>
                  <a:srgbClr val="F7F7F7"/>
                </a:solidFill>
              </a:rPr>
              <a:t>Nghịch</a:t>
            </a:r>
            <a:r>
              <a:rPr lang="en-US" sz="1600" b="1" dirty="0">
                <a:solidFill>
                  <a:srgbClr val="F7F7F7"/>
                </a:solidFill>
              </a:rPr>
              <a:t> </a:t>
            </a:r>
            <a:r>
              <a:rPr lang="en-US" sz="1600" b="1" dirty="0" err="1">
                <a:solidFill>
                  <a:srgbClr val="F7F7F7"/>
                </a:solidFill>
              </a:rPr>
              <a:t>đảo</a:t>
            </a:r>
            <a:r>
              <a:rPr lang="en-US" sz="1600" b="1" dirty="0">
                <a:solidFill>
                  <a:srgbClr val="F7F7F7"/>
                </a:solidFill>
              </a:rPr>
              <a:t> </a:t>
            </a:r>
            <a:r>
              <a:rPr lang="en-US" sz="1600" b="1" dirty="0" err="1">
                <a:solidFill>
                  <a:srgbClr val="F7F7F7"/>
                </a:solidFill>
              </a:rPr>
              <a:t>momen</a:t>
            </a:r>
            <a:r>
              <a:rPr lang="en-US" sz="1600" b="1" dirty="0">
                <a:solidFill>
                  <a:srgbClr val="F7F7F7"/>
                </a:solidFill>
              </a:rPr>
              <a:t> </a:t>
            </a:r>
            <a:r>
              <a:rPr lang="en-US" sz="1600" b="1" dirty="0" err="1">
                <a:solidFill>
                  <a:srgbClr val="F7F7F7"/>
                </a:solidFill>
              </a:rPr>
              <a:t>sai</a:t>
            </a:r>
            <a:r>
              <a:rPr lang="en-US" sz="1600" b="1" dirty="0">
                <a:solidFill>
                  <a:srgbClr val="F7F7F7"/>
                </a:solidFill>
              </a:rPr>
              <a:t> </a:t>
            </a:r>
            <a:r>
              <a:rPr lang="en-US" sz="1600" b="1" dirty="0" err="1">
                <a:solidFill>
                  <a:srgbClr val="F7F7F7"/>
                </a:solidFill>
              </a:rPr>
              <a:t>khác</a:t>
            </a:r>
            <a:r>
              <a:rPr lang="en-US" sz="1600" b="1" dirty="0">
                <a:solidFill>
                  <a:srgbClr val="F7F7F7"/>
                </a:solidFill>
              </a:rPr>
              <a:t>.</a:t>
            </a:r>
          </a:p>
          <a:p>
            <a:pPr marL="342900" indent="-342900">
              <a:spcBef>
                <a:spcPts val="600"/>
              </a:spcBef>
              <a:spcAft>
                <a:spcPts val="600"/>
              </a:spcAft>
              <a:buFontTx/>
              <a:buChar char="-"/>
            </a:pPr>
            <a:r>
              <a:rPr lang="en-US" b="1" dirty="0" err="1">
                <a:solidFill>
                  <a:srgbClr val="F7F7F7"/>
                </a:solidFill>
              </a:rPr>
              <a:t>Đặc</a:t>
            </a:r>
            <a:r>
              <a:rPr lang="en-US" b="1" dirty="0">
                <a:solidFill>
                  <a:srgbClr val="F7F7F7"/>
                </a:solidFill>
              </a:rPr>
              <a:t> </a:t>
            </a:r>
            <a:r>
              <a:rPr lang="en-US" b="1" dirty="0" err="1">
                <a:solidFill>
                  <a:srgbClr val="F7F7F7"/>
                </a:solidFill>
              </a:rPr>
              <a:t>trưng</a:t>
            </a:r>
            <a:r>
              <a:rPr lang="en-US" b="1" dirty="0">
                <a:solidFill>
                  <a:srgbClr val="F7F7F7"/>
                </a:solidFill>
              </a:rPr>
              <a:t> </a:t>
            </a:r>
            <a:r>
              <a:rPr lang="en-US" b="1" dirty="0" err="1">
                <a:solidFill>
                  <a:srgbClr val="F7F7F7"/>
                </a:solidFill>
              </a:rPr>
              <a:t>thu</a:t>
            </a:r>
            <a:r>
              <a:rPr lang="en-US" b="1" dirty="0">
                <a:solidFill>
                  <a:srgbClr val="F7F7F7"/>
                </a:solidFill>
              </a:rPr>
              <a:t> </a:t>
            </a:r>
            <a:r>
              <a:rPr lang="en-US" b="1" dirty="0" err="1">
                <a:solidFill>
                  <a:srgbClr val="F7F7F7"/>
                </a:solidFill>
              </a:rPr>
              <a:t>được</a:t>
            </a:r>
            <a:r>
              <a:rPr lang="en-US" b="1" dirty="0">
                <a:solidFill>
                  <a:srgbClr val="F7F7F7"/>
                </a:solidFill>
              </a:rPr>
              <a:t>: 4 x 32.</a:t>
            </a:r>
            <a:endParaRPr lang="en-US" sz="2000" b="1" dirty="0">
              <a:solidFill>
                <a:srgbClr val="F7F7F7"/>
              </a:solidFill>
            </a:endParaRPr>
          </a:p>
        </p:txBody>
      </p:sp>
      <p:sp>
        <p:nvSpPr>
          <p:cNvPr id="56" name="TextBox 55">
            <a:extLst>
              <a:ext uri="{FF2B5EF4-FFF2-40B4-BE49-F238E27FC236}">
                <a16:creationId xmlns:a16="http://schemas.microsoft.com/office/drawing/2014/main" id="{F1EF9C9B-6AB8-4633-A927-A3CFA3D8D401}"/>
              </a:ext>
            </a:extLst>
          </p:cNvPr>
          <p:cNvSpPr txBox="1"/>
          <p:nvPr/>
        </p:nvSpPr>
        <p:spPr>
          <a:xfrm>
            <a:off x="4847361" y="1064062"/>
            <a:ext cx="6717875" cy="800219"/>
          </a:xfrm>
          <a:prstGeom prst="rect">
            <a:avLst/>
          </a:prstGeom>
          <a:noFill/>
        </p:spPr>
        <p:txBody>
          <a:bodyPr wrap="square" rtlCol="0">
            <a:spAutoFit/>
          </a:bodyPr>
          <a:lstStyle/>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Khoảng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cách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thay</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đổi</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từ</a:t>
            </a:r>
            <a:r>
              <a:rPr lang="en-US" b="1" dirty="0">
                <a:solidFill>
                  <a:schemeClr val="bg1"/>
                </a:solidFill>
                <a:latin typeface="Calibri (Body)"/>
                <a:cs typeface="Calibri" panose="020F0502020204030204" pitchFamily="34" charset="0"/>
              </a:rPr>
              <a:t> 1 </a:t>
            </a:r>
            <a:r>
              <a:rPr lang="en-US" b="1" dirty="0" err="1">
                <a:solidFill>
                  <a:schemeClr val="bg1"/>
                </a:solidFill>
                <a:latin typeface="Calibri (Body)"/>
                <a:cs typeface="Calibri" panose="020F0502020204030204" pitchFamily="34" charset="0"/>
              </a:rPr>
              <a:t>đến</a:t>
            </a:r>
            <a:r>
              <a:rPr lang="en-US" b="1" dirty="0">
                <a:solidFill>
                  <a:schemeClr val="bg1"/>
                </a:solidFill>
                <a:latin typeface="Calibri (Body)"/>
                <a:cs typeface="Calibri" panose="020F0502020204030204" pitchFamily="34" charset="0"/>
              </a:rPr>
              <a:t> 4.</a:t>
            </a: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Góc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thay</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đổi</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theo</a:t>
            </a:r>
            <a:r>
              <a:rPr lang="en-US" b="1" dirty="0">
                <a:solidFill>
                  <a:schemeClr val="bg1"/>
                </a:solidFill>
                <a:latin typeface="Calibri (Body)"/>
                <a:cs typeface="Calibri" panose="020F0502020204030204" pitchFamily="34" charset="0"/>
              </a:rPr>
              <a:t> 8 </a:t>
            </a:r>
            <a:r>
              <a:rPr lang="en-US" b="1" dirty="0" err="1">
                <a:solidFill>
                  <a:schemeClr val="bg1"/>
                </a:solidFill>
                <a:latin typeface="Calibri (Body)"/>
                <a:cs typeface="Calibri" panose="020F0502020204030204" pitchFamily="34" charset="0"/>
              </a:rPr>
              <a:t>hướng</a:t>
            </a:r>
            <a:r>
              <a:rPr lang="en-US" b="1" dirty="0">
                <a:solidFill>
                  <a:schemeClr val="bg1"/>
                </a:solidFill>
                <a:latin typeface="Calibri (Body)"/>
                <a:cs typeface="Calibri" panose="020F0502020204030204" pitchFamily="34" charset="0"/>
              </a:rPr>
              <a:t>. </a:t>
            </a:r>
            <a:endParaRPr lang="en-US" b="1" dirty="0">
              <a:solidFill>
                <a:srgbClr val="F7F7F7"/>
              </a:solidFill>
            </a:endParaRPr>
          </a:p>
        </p:txBody>
      </p:sp>
      <p:pic>
        <p:nvPicPr>
          <p:cNvPr id="2050" name="Picture 2" descr="image">
            <a:extLst>
              <a:ext uri="{FF2B5EF4-FFF2-40B4-BE49-F238E27FC236}">
                <a16:creationId xmlns:a16="http://schemas.microsoft.com/office/drawing/2014/main" id="{D1389C77-0D1D-4277-993F-441D39653E5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595077" y="3665581"/>
            <a:ext cx="3291385" cy="1224949"/>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60" name="Picture 4" descr="Texture set used by Tamura et al., (1978) | Download Scientific Diagram">
            <a:extLst>
              <a:ext uri="{FF2B5EF4-FFF2-40B4-BE49-F238E27FC236}">
                <a16:creationId xmlns:a16="http://schemas.microsoft.com/office/drawing/2014/main" id="{4ADE6E4E-AEAF-4F1A-8E7B-483E0D91860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51417" y="3316991"/>
            <a:ext cx="2203965" cy="2532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66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000" fill="hold"/>
                                        <p:tgtEl>
                                          <p:spTgt spid="66"/>
                                        </p:tgtEl>
                                        <p:attrNameLst>
                                          <p:attrName>ppt_x</p:attrName>
                                        </p:attrNameLst>
                                      </p:cBhvr>
                                      <p:tavLst>
                                        <p:tav tm="0">
                                          <p:val>
                                            <p:strVal val="1+#ppt_w/2"/>
                                          </p:val>
                                        </p:tav>
                                        <p:tav tm="100000">
                                          <p:val>
                                            <p:strVal val="#ppt_x"/>
                                          </p:val>
                                        </p:tav>
                                      </p:tavLst>
                                    </p:anim>
                                    <p:anim calcmode="lin" valueType="num">
                                      <p:cBhvr additive="base">
                                        <p:cTn id="16" dur="1000" fill="hold"/>
                                        <p:tgtEl>
                                          <p:spTgt spid="66"/>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20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0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1000"/>
                                        <p:tgtEl>
                                          <p:spTgt spid="57"/>
                                        </p:tgtEl>
                                      </p:cBhvr>
                                    </p:animEffect>
                                    <p:anim calcmode="lin" valueType="num">
                                      <p:cBhvr>
                                        <p:cTn id="25" dur="1000" fill="hold"/>
                                        <p:tgtEl>
                                          <p:spTgt spid="57"/>
                                        </p:tgtEl>
                                        <p:attrNameLst>
                                          <p:attrName>ppt_x</p:attrName>
                                        </p:attrNameLst>
                                      </p:cBhvr>
                                      <p:tavLst>
                                        <p:tav tm="0">
                                          <p:val>
                                            <p:strVal val="#ppt_x"/>
                                          </p:val>
                                        </p:tav>
                                        <p:tav tm="100000">
                                          <p:val>
                                            <p:strVal val="#ppt_x"/>
                                          </p:val>
                                        </p:tav>
                                      </p:tavLst>
                                    </p:anim>
                                    <p:anim calcmode="lin" valueType="num">
                                      <p:cBhvr>
                                        <p:cTn id="26" dur="1000" fill="hold"/>
                                        <p:tgtEl>
                                          <p:spTgt spid="5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1000"/>
                                        <p:tgtEl>
                                          <p:spTgt spid="56"/>
                                        </p:tgtEl>
                                      </p:cBhvr>
                                    </p:animEffect>
                                    <p:anim calcmode="lin" valueType="num">
                                      <p:cBhvr>
                                        <p:cTn id="30" dur="1000" fill="hold"/>
                                        <p:tgtEl>
                                          <p:spTgt spid="56"/>
                                        </p:tgtEl>
                                        <p:attrNameLst>
                                          <p:attrName>ppt_x</p:attrName>
                                        </p:attrNameLst>
                                      </p:cBhvr>
                                      <p:tavLst>
                                        <p:tav tm="0">
                                          <p:val>
                                            <p:strVal val="#ppt_x"/>
                                          </p:val>
                                        </p:tav>
                                        <p:tav tm="100000">
                                          <p:val>
                                            <p:strVal val="#ppt_x"/>
                                          </p:val>
                                        </p:tav>
                                      </p:tavLst>
                                    </p:anim>
                                    <p:anim calcmode="lin" valueType="num">
                                      <p:cBhvr>
                                        <p:cTn id="3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1000"/>
                                        <p:tgtEl>
                                          <p:spTgt spid="58"/>
                                        </p:tgtEl>
                                      </p:cBhvr>
                                    </p:animEffect>
                                    <p:anim calcmode="lin" valueType="num">
                                      <p:cBhvr>
                                        <p:cTn id="37" dur="1000" fill="hold"/>
                                        <p:tgtEl>
                                          <p:spTgt spid="58"/>
                                        </p:tgtEl>
                                        <p:attrNameLst>
                                          <p:attrName>ppt_x</p:attrName>
                                        </p:attrNameLst>
                                      </p:cBhvr>
                                      <p:tavLst>
                                        <p:tav tm="0">
                                          <p:val>
                                            <p:strVal val="#ppt_x"/>
                                          </p:val>
                                        </p:tav>
                                        <p:tav tm="100000">
                                          <p:val>
                                            <p:strVal val="#ppt_x"/>
                                          </p:val>
                                        </p:tav>
                                      </p:tavLst>
                                    </p:anim>
                                    <p:anim calcmode="lin" valueType="num">
                                      <p:cBhvr>
                                        <p:cTn id="38" dur="1000" fill="hold"/>
                                        <p:tgtEl>
                                          <p:spTgt spid="5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1000"/>
                                        <p:tgtEl>
                                          <p:spTgt spid="53"/>
                                        </p:tgtEl>
                                      </p:cBhvr>
                                    </p:animEffect>
                                    <p:anim calcmode="lin" valueType="num">
                                      <p:cBhvr>
                                        <p:cTn id="42" dur="1000" fill="hold"/>
                                        <p:tgtEl>
                                          <p:spTgt spid="53"/>
                                        </p:tgtEl>
                                        <p:attrNameLst>
                                          <p:attrName>ppt_x</p:attrName>
                                        </p:attrNameLst>
                                      </p:cBhvr>
                                      <p:tavLst>
                                        <p:tav tm="0">
                                          <p:val>
                                            <p:strVal val="#ppt_x"/>
                                          </p:val>
                                        </p:tav>
                                        <p:tav tm="100000">
                                          <p:val>
                                            <p:strVal val="#ppt_x"/>
                                          </p:val>
                                        </p:tav>
                                      </p:tavLst>
                                    </p:anim>
                                    <p:anim calcmode="lin" valueType="num">
                                      <p:cBhvr>
                                        <p:cTn id="43" dur="1000" fill="hold"/>
                                        <p:tgtEl>
                                          <p:spTgt spid="5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fade">
                                      <p:cBhvr>
                                        <p:cTn id="46" dur="1000"/>
                                        <p:tgtEl>
                                          <p:spTgt spid="2050"/>
                                        </p:tgtEl>
                                      </p:cBhvr>
                                    </p:animEffect>
                                    <p:anim calcmode="lin" valueType="num">
                                      <p:cBhvr>
                                        <p:cTn id="47" dur="1000" fill="hold"/>
                                        <p:tgtEl>
                                          <p:spTgt spid="2050"/>
                                        </p:tgtEl>
                                        <p:attrNameLst>
                                          <p:attrName>ppt_x</p:attrName>
                                        </p:attrNameLst>
                                      </p:cBhvr>
                                      <p:tavLst>
                                        <p:tav tm="0">
                                          <p:val>
                                            <p:strVal val="#ppt_x"/>
                                          </p:val>
                                        </p:tav>
                                        <p:tav tm="100000">
                                          <p:val>
                                            <p:strVal val="#ppt_x"/>
                                          </p:val>
                                        </p:tav>
                                      </p:tavLst>
                                    </p:anim>
                                    <p:anim calcmode="lin" valueType="num">
                                      <p:cBhvr>
                                        <p:cTn id="48"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6" grpId="0" animBg="1"/>
      <p:bldP spid="57" grpId="0"/>
      <p:bldP spid="58" grpId="0"/>
      <p:bldP spid="53" grpId="0"/>
      <p:bldP spid="5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4"/>
            <a:ext cx="7416046" cy="1330498"/>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01221E33-F95A-42F5-A1BE-535EED751270}"/>
              </a:ext>
            </a:extLst>
          </p:cNvPr>
          <p:cNvSpPr/>
          <p:nvPr/>
        </p:nvSpPr>
        <p:spPr>
          <a:xfrm>
            <a:off x="4658937" y="1972727"/>
            <a:ext cx="7422289" cy="4164827"/>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50116" y="289142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35878" y="2265810"/>
                <a:ext cx="3040254" cy="646331"/>
              </a:xfrm>
              <a:prstGeom prst="rect">
                <a:avLst/>
              </a:prstGeom>
              <a:noFill/>
            </p:spPr>
            <p:txBody>
              <a:bodyPr wrap="square" rtlCol="0">
                <a:spAutoFit/>
              </a:bodyPr>
              <a:lstStyle/>
              <a:p>
                <a:pPr algn="ct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kết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cấu</a:t>
                </a:r>
                <a:endParaRPr lang="en-US" b="1" dirty="0">
                  <a:solidFill>
                    <a:schemeClr val="bg1"/>
                  </a:solidFill>
                  <a:latin typeface="Calibri (Body)"/>
                  <a:cs typeface="Calibri" panose="020F0502020204030204" pitchFamily="34" charset="0"/>
                </a:endParaRPr>
              </a:p>
              <a:p>
                <a:pPr algn="ctr"/>
                <a:r>
                  <a:rPr lang="en-US" b="1" dirty="0">
                    <a:solidFill>
                      <a:srgbClr val="F7F7F7"/>
                    </a:solidFill>
                  </a:rPr>
                  <a:t>(</a:t>
                </a:r>
                <a:r>
                  <a:rPr lang="en-US" b="1" dirty="0" err="1">
                    <a:solidFill>
                      <a:srgbClr val="F7F7F7"/>
                    </a:solidFill>
                  </a:rPr>
                  <a:t>Bộ</a:t>
                </a:r>
                <a:r>
                  <a:rPr lang="en-US" b="1" dirty="0">
                    <a:solidFill>
                      <a:srgbClr val="F7F7F7"/>
                    </a:solidFill>
                  </a:rPr>
                  <a:t> </a:t>
                </a:r>
                <a:r>
                  <a:rPr lang="en-US" b="1" dirty="0" err="1">
                    <a:solidFill>
                      <a:srgbClr val="F7F7F7"/>
                    </a:solidFill>
                  </a:rPr>
                  <a:t>lọc</a:t>
                </a:r>
                <a:r>
                  <a:rPr lang="en-US" b="1" dirty="0">
                    <a:solidFill>
                      <a:srgbClr val="F7F7F7"/>
                    </a:solidFill>
                  </a:rPr>
                  <a:t> Gabor)</a:t>
                </a:r>
                <a:endParaRPr lang="vi-VN" b="1" dirty="0">
                  <a:solidFill>
                    <a:srgbClr val="F7F7F7"/>
                  </a:solidFill>
                </a:endParaRP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188696" y="1046791"/>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7" name="TextBox 56">
            <a:extLst>
              <a:ext uri="{FF2B5EF4-FFF2-40B4-BE49-F238E27FC236}">
                <a16:creationId xmlns:a16="http://schemas.microsoft.com/office/drawing/2014/main" id="{5BB99565-FE21-4F2B-BE40-639EE563F113}"/>
              </a:ext>
            </a:extLst>
          </p:cNvPr>
          <p:cNvSpPr txBox="1"/>
          <p:nvPr/>
        </p:nvSpPr>
        <p:spPr>
          <a:xfrm>
            <a:off x="4768115" y="691262"/>
            <a:ext cx="3472118" cy="400110"/>
          </a:xfrm>
          <a:prstGeom prst="rect">
            <a:avLst/>
          </a:prstGeom>
          <a:noFill/>
        </p:spPr>
        <p:txBody>
          <a:bodyPr wrap="square" rtlCol="0">
            <a:spAutoFit/>
          </a:bodyPr>
          <a:lstStyle/>
          <a:p>
            <a:r>
              <a:rPr lang="en-US" sz="2000" b="1" dirty="0" err="1">
                <a:solidFill>
                  <a:srgbClr val="F7F7F7"/>
                </a:solidFill>
              </a:rPr>
              <a:t>Các</a:t>
            </a:r>
            <a:r>
              <a:rPr lang="en-US" sz="2000" b="1" dirty="0">
                <a:solidFill>
                  <a:srgbClr val="F7F7F7"/>
                </a:solidFill>
              </a:rPr>
              <a:t> </a:t>
            </a:r>
            <a:r>
              <a:rPr lang="en-US" sz="2000" b="1" dirty="0" err="1">
                <a:solidFill>
                  <a:srgbClr val="F7F7F7"/>
                </a:solidFill>
              </a:rPr>
              <a:t>tham</a:t>
            </a:r>
            <a:r>
              <a:rPr lang="en-US" sz="2000" b="1" dirty="0">
                <a:solidFill>
                  <a:srgbClr val="F7F7F7"/>
                </a:solidFill>
              </a:rPr>
              <a:t> </a:t>
            </a:r>
            <a:r>
              <a:rPr lang="en-US" sz="2000" b="1" dirty="0" err="1">
                <a:solidFill>
                  <a:srgbClr val="F7F7F7"/>
                </a:solidFill>
              </a:rPr>
              <a:t>số</a:t>
            </a:r>
            <a:r>
              <a:rPr lang="en-US" sz="2000" b="1" dirty="0">
                <a:solidFill>
                  <a:srgbClr val="F7F7F7"/>
                </a:solidFill>
              </a:rPr>
              <a:t>:</a:t>
            </a:r>
            <a:endParaRPr lang="vi-VN" sz="2000" b="1" dirty="0">
              <a:solidFill>
                <a:srgbClr val="F7F7F7"/>
              </a:solidFill>
            </a:endParaRPr>
          </a:p>
        </p:txBody>
      </p:sp>
      <p:sp>
        <p:nvSpPr>
          <p:cNvPr id="58" name="TextBox 57">
            <a:extLst>
              <a:ext uri="{FF2B5EF4-FFF2-40B4-BE49-F238E27FC236}">
                <a16:creationId xmlns:a16="http://schemas.microsoft.com/office/drawing/2014/main" id="{32C1EE2A-BBB5-4F6D-9934-BE5E20E447FC}"/>
              </a:ext>
            </a:extLst>
          </p:cNvPr>
          <p:cNvSpPr txBox="1"/>
          <p:nvPr/>
        </p:nvSpPr>
        <p:spPr>
          <a:xfrm>
            <a:off x="4818272" y="2054544"/>
            <a:ext cx="2848303" cy="400110"/>
          </a:xfrm>
          <a:prstGeom prst="rect">
            <a:avLst/>
          </a:prstGeom>
          <a:noFill/>
        </p:spPr>
        <p:txBody>
          <a:bodyPr wrap="square" rtlCol="0">
            <a:spAutoFit/>
          </a:bodyPr>
          <a:lstStyle/>
          <a:p>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thu</a:t>
            </a:r>
            <a:r>
              <a:rPr lang="en-US" sz="2000" b="1" dirty="0">
                <a:solidFill>
                  <a:srgbClr val="F7F7F7"/>
                </a:solidFill>
              </a:rPr>
              <a:t> </a:t>
            </a:r>
            <a:r>
              <a:rPr lang="en-US" sz="2000" b="1" dirty="0" err="1">
                <a:solidFill>
                  <a:srgbClr val="F7F7F7"/>
                </a:solidFill>
              </a:rPr>
              <a:t>được</a:t>
            </a:r>
            <a:r>
              <a:rPr lang="en-US" sz="2000" b="1" dirty="0">
                <a:solidFill>
                  <a:srgbClr val="F7F7F7"/>
                </a:solidFill>
              </a:rPr>
              <a:t>:</a:t>
            </a:r>
            <a:endParaRPr lang="vi-VN" sz="2000" b="1" dirty="0">
              <a:solidFill>
                <a:srgbClr val="F7F7F7"/>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17</a:t>
            </a:r>
          </a:p>
        </p:txBody>
      </p:sp>
      <p:sp>
        <p:nvSpPr>
          <p:cNvPr id="53" name="TextBox 52">
            <a:extLst>
              <a:ext uri="{FF2B5EF4-FFF2-40B4-BE49-F238E27FC236}">
                <a16:creationId xmlns:a16="http://schemas.microsoft.com/office/drawing/2014/main" id="{B7E83876-C2A9-464D-BB61-92144B1511DA}"/>
              </a:ext>
            </a:extLst>
          </p:cNvPr>
          <p:cNvSpPr txBox="1"/>
          <p:nvPr/>
        </p:nvSpPr>
        <p:spPr>
          <a:xfrm>
            <a:off x="4821800" y="2490974"/>
            <a:ext cx="6717875" cy="800219"/>
          </a:xfrm>
          <a:prstGeom prst="rect">
            <a:avLst/>
          </a:prstGeom>
          <a:noFill/>
        </p:spPr>
        <p:txBody>
          <a:bodyPr wrap="square" rtlCol="0">
            <a:spAutoFit/>
          </a:bodyPr>
          <a:lstStyle/>
          <a:p>
            <a:pPr marL="342900" indent="-342900">
              <a:spcBef>
                <a:spcPts val="600"/>
              </a:spcBef>
              <a:spcAft>
                <a:spcPts val="600"/>
              </a:spcAft>
              <a:buFontTx/>
              <a:buChar char="-"/>
            </a:pPr>
            <a:r>
              <a:rPr lang="en-US" b="1" dirty="0">
                <a:solidFill>
                  <a:schemeClr val="bg1"/>
                </a:solidFill>
                <a:latin typeface="Calibri (Body)"/>
                <a:cs typeface="Calibri" panose="020F0502020204030204" pitchFamily="34" charset="0"/>
              </a:rPr>
              <a:t>8 </a:t>
            </a:r>
            <a:r>
              <a:rPr lang="en-US" b="1" dirty="0" err="1">
                <a:solidFill>
                  <a:schemeClr val="bg1"/>
                </a:solidFill>
                <a:latin typeface="Calibri (Body)"/>
                <a:cs typeface="Calibri" panose="020F0502020204030204" pitchFamily="34" charset="0"/>
              </a:rPr>
              <a:t>bộ</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lọc</a:t>
            </a:r>
            <a:r>
              <a:rPr lang="en-US" b="1" dirty="0">
                <a:solidFill>
                  <a:schemeClr val="bg1"/>
                </a:solidFill>
                <a:latin typeface="Calibri (Body)"/>
                <a:cs typeface="Calibri" panose="020F0502020204030204" pitchFamily="34" charset="0"/>
              </a:rPr>
              <a:t> Gabor </a:t>
            </a:r>
            <a:r>
              <a:rPr lang="en-US" b="1" dirty="0" err="1">
                <a:solidFill>
                  <a:schemeClr val="bg1"/>
                </a:solidFill>
                <a:latin typeface="Calibri (Body)"/>
                <a:cs typeface="Calibri" panose="020F0502020204030204" pitchFamily="34" charset="0"/>
              </a:rPr>
              <a:t>theo</a:t>
            </a:r>
            <a:r>
              <a:rPr lang="en-US" b="1" dirty="0">
                <a:solidFill>
                  <a:schemeClr val="bg1"/>
                </a:solidFill>
                <a:latin typeface="Calibri (Body)"/>
                <a:cs typeface="Calibri" panose="020F0502020204030204" pitchFamily="34" charset="0"/>
              </a:rPr>
              <a:t> 8 </a:t>
            </a:r>
            <a:r>
              <a:rPr lang="en-US" b="1" dirty="0" err="1">
                <a:solidFill>
                  <a:schemeClr val="bg1"/>
                </a:solidFill>
                <a:latin typeface="Calibri (Body)"/>
                <a:cs typeface="Calibri" panose="020F0502020204030204" pitchFamily="34" charset="0"/>
              </a:rPr>
              <a:t>hướng</a:t>
            </a:r>
            <a:r>
              <a:rPr lang="en-US" b="1" dirty="0">
                <a:solidFill>
                  <a:schemeClr val="bg1"/>
                </a:solidFill>
                <a:latin typeface="Calibri (Body)"/>
                <a:cs typeface="Calibri" panose="020F0502020204030204" pitchFamily="34" charset="0"/>
              </a:rPr>
              <a:t>.</a:t>
            </a:r>
          </a:p>
          <a:p>
            <a:pPr marL="342900" indent="-342900">
              <a:spcBef>
                <a:spcPts val="600"/>
              </a:spcBef>
              <a:spcAft>
                <a:spcPts val="600"/>
              </a:spcAft>
              <a:buFontTx/>
              <a:buChar char="-"/>
            </a:pPr>
            <a:r>
              <a:rPr lang="en-US" b="1" dirty="0" err="1">
                <a:solidFill>
                  <a:srgbClr val="F7F7F7"/>
                </a:solidFill>
              </a:rPr>
              <a:t>Đặc</a:t>
            </a:r>
            <a:r>
              <a:rPr lang="en-US" b="1" dirty="0">
                <a:solidFill>
                  <a:srgbClr val="F7F7F7"/>
                </a:solidFill>
              </a:rPr>
              <a:t> </a:t>
            </a:r>
            <a:r>
              <a:rPr lang="en-US" b="1" dirty="0" err="1">
                <a:solidFill>
                  <a:srgbClr val="F7F7F7"/>
                </a:solidFill>
              </a:rPr>
              <a:t>trưng</a:t>
            </a:r>
            <a:r>
              <a:rPr lang="en-US" b="1" dirty="0">
                <a:solidFill>
                  <a:srgbClr val="F7F7F7"/>
                </a:solidFill>
              </a:rPr>
              <a:t> </a:t>
            </a:r>
            <a:r>
              <a:rPr lang="en-US" b="1" dirty="0" err="1">
                <a:solidFill>
                  <a:srgbClr val="F7F7F7"/>
                </a:solidFill>
              </a:rPr>
              <a:t>thu</a:t>
            </a:r>
            <a:r>
              <a:rPr lang="en-US" b="1" dirty="0">
                <a:solidFill>
                  <a:srgbClr val="F7F7F7"/>
                </a:solidFill>
              </a:rPr>
              <a:t> </a:t>
            </a:r>
            <a:r>
              <a:rPr lang="en-US" b="1" dirty="0" err="1">
                <a:solidFill>
                  <a:srgbClr val="F7F7F7"/>
                </a:solidFill>
              </a:rPr>
              <a:t>được</a:t>
            </a:r>
            <a:r>
              <a:rPr lang="en-US" b="1" dirty="0">
                <a:solidFill>
                  <a:srgbClr val="F7F7F7"/>
                </a:solidFill>
              </a:rPr>
              <a:t>: 8 x H*W.</a:t>
            </a:r>
            <a:endParaRPr lang="en-US" sz="2000" b="1" dirty="0">
              <a:solidFill>
                <a:srgbClr val="F7F7F7"/>
              </a:solidFill>
            </a:endParaRPr>
          </a:p>
        </p:txBody>
      </p:sp>
      <p:sp>
        <p:nvSpPr>
          <p:cNvPr id="56" name="TextBox 55">
            <a:extLst>
              <a:ext uri="{FF2B5EF4-FFF2-40B4-BE49-F238E27FC236}">
                <a16:creationId xmlns:a16="http://schemas.microsoft.com/office/drawing/2014/main" id="{F1EF9C9B-6AB8-4633-A927-A3CFA3D8D401}"/>
              </a:ext>
            </a:extLst>
          </p:cNvPr>
          <p:cNvSpPr txBox="1"/>
          <p:nvPr/>
        </p:nvSpPr>
        <p:spPr>
          <a:xfrm>
            <a:off x="4847361" y="1034878"/>
            <a:ext cx="6717875" cy="369332"/>
          </a:xfrm>
          <a:prstGeom prst="rect">
            <a:avLst/>
          </a:prstGeom>
          <a:noFill/>
        </p:spPr>
        <p:txBody>
          <a:bodyPr wrap="square" rtlCol="0">
            <a:spAutoFit/>
          </a:bodyPr>
          <a:lstStyle/>
          <a:p>
            <a:pPr marL="342900" indent="-342900">
              <a:spcBef>
                <a:spcPts val="600"/>
              </a:spcBef>
              <a:spcAft>
                <a:spcPts val="600"/>
              </a:spcAft>
              <a:buFontTx/>
              <a:buChar char="-"/>
            </a:pPr>
            <a:r>
              <a:rPr lang="en-US" b="1" dirty="0">
                <a:solidFill>
                  <a:schemeClr val="bg1"/>
                </a:solidFill>
                <a:latin typeface="Calibri (Body)"/>
                <a:cs typeface="Calibri" panose="020F0502020204030204" pitchFamily="34" charset="0"/>
              </a:rPr>
              <a:t>Sigma = 3; </a:t>
            </a:r>
            <a:r>
              <a:rPr lang="en-US" b="1" dirty="0" err="1">
                <a:solidFill>
                  <a:schemeClr val="bg1"/>
                </a:solidFill>
                <a:latin typeface="Calibri (Body)"/>
                <a:cs typeface="Calibri" panose="020F0502020204030204" pitchFamily="34" charset="0"/>
              </a:rPr>
              <a:t>lamda</a:t>
            </a:r>
            <a:r>
              <a:rPr lang="en-US" b="1" dirty="0">
                <a:solidFill>
                  <a:schemeClr val="bg1"/>
                </a:solidFill>
                <a:latin typeface="Calibri (Body)"/>
                <a:cs typeface="Calibri" panose="020F0502020204030204" pitchFamily="34" charset="0"/>
              </a:rPr>
              <a:t> = pi/3; gamma= 0.5; phi = 0; theta = 8 </a:t>
            </a:r>
            <a:r>
              <a:rPr lang="en-US" b="1" dirty="0" err="1">
                <a:solidFill>
                  <a:schemeClr val="bg1"/>
                </a:solidFill>
                <a:latin typeface="Calibri (Body)"/>
                <a:cs typeface="Calibri" panose="020F0502020204030204" pitchFamily="34" charset="0"/>
              </a:rPr>
              <a:t>góc</a:t>
            </a:r>
            <a:r>
              <a:rPr lang="en-US" b="1" dirty="0">
                <a:solidFill>
                  <a:schemeClr val="bg1"/>
                </a:solidFill>
                <a:latin typeface="Calibri (Body)"/>
                <a:cs typeface="Calibri" panose="020F0502020204030204" pitchFamily="34" charset="0"/>
              </a:rPr>
              <a:t>. </a:t>
            </a:r>
            <a:endParaRPr lang="en-US" b="1" dirty="0">
              <a:solidFill>
                <a:srgbClr val="F7F7F7"/>
              </a:solidFill>
            </a:endParaRPr>
          </a:p>
        </p:txBody>
      </p:sp>
      <p:pic>
        <p:nvPicPr>
          <p:cNvPr id="3074" name="Picture 2" descr="image">
            <a:extLst>
              <a:ext uri="{FF2B5EF4-FFF2-40B4-BE49-F238E27FC236}">
                <a16:creationId xmlns:a16="http://schemas.microsoft.com/office/drawing/2014/main" id="{00E39E06-1786-4067-AA98-A776E501978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340728" y="3897330"/>
            <a:ext cx="3680018" cy="1404504"/>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63" name="Picture 4" descr="Texture set used by Tamura et al., (1978) | Download Scientific Diagram">
            <a:extLst>
              <a:ext uri="{FF2B5EF4-FFF2-40B4-BE49-F238E27FC236}">
                <a16:creationId xmlns:a16="http://schemas.microsoft.com/office/drawing/2014/main" id="{B8B73187-AAE4-4F78-A734-0E25723078A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31961" y="3316991"/>
            <a:ext cx="2203965" cy="2532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62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000" fill="hold"/>
                                        <p:tgtEl>
                                          <p:spTgt spid="66"/>
                                        </p:tgtEl>
                                        <p:attrNameLst>
                                          <p:attrName>ppt_x</p:attrName>
                                        </p:attrNameLst>
                                      </p:cBhvr>
                                      <p:tavLst>
                                        <p:tav tm="0">
                                          <p:val>
                                            <p:strVal val="1+#ppt_w/2"/>
                                          </p:val>
                                        </p:tav>
                                        <p:tav tm="100000">
                                          <p:val>
                                            <p:strVal val="#ppt_x"/>
                                          </p:val>
                                        </p:tav>
                                      </p:tavLst>
                                    </p:anim>
                                    <p:anim calcmode="lin" valueType="num">
                                      <p:cBhvr additive="base">
                                        <p:cTn id="16" dur="1000" fill="hold"/>
                                        <p:tgtEl>
                                          <p:spTgt spid="66"/>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20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1000"/>
                                        <p:tgtEl>
                                          <p:spTgt spid="63"/>
                                        </p:tgtEl>
                                      </p:cBhvr>
                                    </p:animEffect>
                                    <p:anim calcmode="lin" valueType="num">
                                      <p:cBhvr>
                                        <p:cTn id="20" dur="1000" fill="hold"/>
                                        <p:tgtEl>
                                          <p:spTgt spid="63"/>
                                        </p:tgtEl>
                                        <p:attrNameLst>
                                          <p:attrName>ppt_x</p:attrName>
                                        </p:attrNameLst>
                                      </p:cBhvr>
                                      <p:tavLst>
                                        <p:tav tm="0">
                                          <p:val>
                                            <p:strVal val="#ppt_x"/>
                                          </p:val>
                                        </p:tav>
                                        <p:tav tm="100000">
                                          <p:val>
                                            <p:strVal val="#ppt_x"/>
                                          </p:val>
                                        </p:tav>
                                      </p:tavLst>
                                    </p:anim>
                                    <p:anim calcmode="lin" valueType="num">
                                      <p:cBhvr>
                                        <p:cTn id="21" dur="1000" fill="hold"/>
                                        <p:tgtEl>
                                          <p:spTgt spid="6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20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1000"/>
                                        <p:tgtEl>
                                          <p:spTgt spid="57"/>
                                        </p:tgtEl>
                                      </p:cBhvr>
                                    </p:animEffect>
                                    <p:anim calcmode="lin" valueType="num">
                                      <p:cBhvr>
                                        <p:cTn id="25" dur="1000" fill="hold"/>
                                        <p:tgtEl>
                                          <p:spTgt spid="57"/>
                                        </p:tgtEl>
                                        <p:attrNameLst>
                                          <p:attrName>ppt_x</p:attrName>
                                        </p:attrNameLst>
                                      </p:cBhvr>
                                      <p:tavLst>
                                        <p:tav tm="0">
                                          <p:val>
                                            <p:strVal val="#ppt_x"/>
                                          </p:val>
                                        </p:tav>
                                        <p:tav tm="100000">
                                          <p:val>
                                            <p:strVal val="#ppt_x"/>
                                          </p:val>
                                        </p:tav>
                                      </p:tavLst>
                                    </p:anim>
                                    <p:anim calcmode="lin" valueType="num">
                                      <p:cBhvr>
                                        <p:cTn id="26" dur="1000" fill="hold"/>
                                        <p:tgtEl>
                                          <p:spTgt spid="5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1000"/>
                                        <p:tgtEl>
                                          <p:spTgt spid="56"/>
                                        </p:tgtEl>
                                      </p:cBhvr>
                                    </p:animEffect>
                                    <p:anim calcmode="lin" valueType="num">
                                      <p:cBhvr>
                                        <p:cTn id="30" dur="1000" fill="hold"/>
                                        <p:tgtEl>
                                          <p:spTgt spid="56"/>
                                        </p:tgtEl>
                                        <p:attrNameLst>
                                          <p:attrName>ppt_x</p:attrName>
                                        </p:attrNameLst>
                                      </p:cBhvr>
                                      <p:tavLst>
                                        <p:tav tm="0">
                                          <p:val>
                                            <p:strVal val="#ppt_x"/>
                                          </p:val>
                                        </p:tav>
                                        <p:tav tm="100000">
                                          <p:val>
                                            <p:strVal val="#ppt_x"/>
                                          </p:val>
                                        </p:tav>
                                      </p:tavLst>
                                    </p:anim>
                                    <p:anim calcmode="lin" valueType="num">
                                      <p:cBhvr>
                                        <p:cTn id="31"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1000"/>
                                        <p:tgtEl>
                                          <p:spTgt spid="58"/>
                                        </p:tgtEl>
                                      </p:cBhvr>
                                    </p:animEffect>
                                    <p:anim calcmode="lin" valueType="num">
                                      <p:cBhvr>
                                        <p:cTn id="37" dur="1000" fill="hold"/>
                                        <p:tgtEl>
                                          <p:spTgt spid="58"/>
                                        </p:tgtEl>
                                        <p:attrNameLst>
                                          <p:attrName>ppt_x</p:attrName>
                                        </p:attrNameLst>
                                      </p:cBhvr>
                                      <p:tavLst>
                                        <p:tav tm="0">
                                          <p:val>
                                            <p:strVal val="#ppt_x"/>
                                          </p:val>
                                        </p:tav>
                                        <p:tav tm="100000">
                                          <p:val>
                                            <p:strVal val="#ppt_x"/>
                                          </p:val>
                                        </p:tav>
                                      </p:tavLst>
                                    </p:anim>
                                    <p:anim calcmode="lin" valueType="num">
                                      <p:cBhvr>
                                        <p:cTn id="38" dur="1000" fill="hold"/>
                                        <p:tgtEl>
                                          <p:spTgt spid="5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fade">
                                      <p:cBhvr>
                                        <p:cTn id="41" dur="1000"/>
                                        <p:tgtEl>
                                          <p:spTgt spid="53"/>
                                        </p:tgtEl>
                                      </p:cBhvr>
                                    </p:animEffect>
                                    <p:anim calcmode="lin" valueType="num">
                                      <p:cBhvr>
                                        <p:cTn id="42" dur="1000" fill="hold"/>
                                        <p:tgtEl>
                                          <p:spTgt spid="53"/>
                                        </p:tgtEl>
                                        <p:attrNameLst>
                                          <p:attrName>ppt_x</p:attrName>
                                        </p:attrNameLst>
                                      </p:cBhvr>
                                      <p:tavLst>
                                        <p:tav tm="0">
                                          <p:val>
                                            <p:strVal val="#ppt_x"/>
                                          </p:val>
                                        </p:tav>
                                        <p:tav tm="100000">
                                          <p:val>
                                            <p:strVal val="#ppt_x"/>
                                          </p:val>
                                        </p:tav>
                                      </p:tavLst>
                                    </p:anim>
                                    <p:anim calcmode="lin" valueType="num">
                                      <p:cBhvr>
                                        <p:cTn id="43" dur="1000" fill="hold"/>
                                        <p:tgtEl>
                                          <p:spTgt spid="5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074"/>
                                        </p:tgtEl>
                                        <p:attrNameLst>
                                          <p:attrName>style.visibility</p:attrName>
                                        </p:attrNameLst>
                                      </p:cBhvr>
                                      <p:to>
                                        <p:strVal val="visible"/>
                                      </p:to>
                                    </p:set>
                                    <p:animEffect transition="in" filter="fade">
                                      <p:cBhvr>
                                        <p:cTn id="46" dur="1000"/>
                                        <p:tgtEl>
                                          <p:spTgt spid="3074"/>
                                        </p:tgtEl>
                                      </p:cBhvr>
                                    </p:animEffect>
                                    <p:anim calcmode="lin" valueType="num">
                                      <p:cBhvr>
                                        <p:cTn id="47" dur="1000" fill="hold"/>
                                        <p:tgtEl>
                                          <p:spTgt spid="3074"/>
                                        </p:tgtEl>
                                        <p:attrNameLst>
                                          <p:attrName>ppt_x</p:attrName>
                                        </p:attrNameLst>
                                      </p:cBhvr>
                                      <p:tavLst>
                                        <p:tav tm="0">
                                          <p:val>
                                            <p:strVal val="#ppt_x"/>
                                          </p:val>
                                        </p:tav>
                                        <p:tav tm="100000">
                                          <p:val>
                                            <p:strVal val="#ppt_x"/>
                                          </p:val>
                                        </p:tav>
                                      </p:tavLst>
                                    </p:anim>
                                    <p:anim calcmode="lin" valueType="num">
                                      <p:cBhvr>
                                        <p:cTn id="48"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6" grpId="0" animBg="1"/>
      <p:bldP spid="57" grpId="0"/>
      <p:bldP spid="58" grpId="0"/>
      <p:bldP spid="53"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66" name="Rectangle: Rounded Corners 65">
            <a:extLst>
              <a:ext uri="{FF2B5EF4-FFF2-40B4-BE49-F238E27FC236}">
                <a16:creationId xmlns:a16="http://schemas.microsoft.com/office/drawing/2014/main" id="{01221E33-F95A-42F5-A1BE-535EED751270}"/>
              </a:ext>
            </a:extLst>
          </p:cNvPr>
          <p:cNvSpPr/>
          <p:nvPr/>
        </p:nvSpPr>
        <p:spPr>
          <a:xfrm>
            <a:off x="4658937" y="607203"/>
            <a:ext cx="7422289" cy="553035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89142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35877" y="2372818"/>
                <a:ext cx="3082641" cy="369332"/>
              </a:xfrm>
              <a:prstGeom prst="rect">
                <a:avLst/>
              </a:prstGeom>
              <a:noFill/>
            </p:spPr>
            <p:txBody>
              <a:bodyPr wrap="square" rtlCol="0">
                <a:spAutoFit/>
              </a:bodyPr>
              <a:lstStyle/>
              <a:p>
                <a:pPr algn="ct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hình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dáng</a:t>
                </a:r>
                <a:endParaRPr lang="vi-VN" b="1" dirty="0">
                  <a:solidFill>
                    <a:srgbClr val="F7F7F7"/>
                  </a:solidFill>
                </a:endParaRP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188696" y="1153799"/>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8" name="TextBox 57">
            <a:extLst>
              <a:ext uri="{FF2B5EF4-FFF2-40B4-BE49-F238E27FC236}">
                <a16:creationId xmlns:a16="http://schemas.microsoft.com/office/drawing/2014/main" id="{32C1EE2A-BBB5-4F6D-9934-BE5E20E447FC}"/>
              </a:ext>
            </a:extLst>
          </p:cNvPr>
          <p:cNvSpPr txBox="1"/>
          <p:nvPr/>
        </p:nvSpPr>
        <p:spPr>
          <a:xfrm>
            <a:off x="4808544" y="733960"/>
            <a:ext cx="2848303" cy="400110"/>
          </a:xfrm>
          <a:prstGeom prst="rect">
            <a:avLst/>
          </a:prstGeom>
          <a:noFill/>
        </p:spPr>
        <p:txBody>
          <a:bodyPr wrap="square" rtlCol="0">
            <a:spAutoFit/>
          </a:bodyPr>
          <a:lstStyle/>
          <a:p>
            <a:r>
              <a:rPr lang="en-US" sz="2000" b="1" dirty="0">
                <a:solidFill>
                  <a:srgbClr val="F7F7F7"/>
                </a:solidFill>
              </a:rPr>
              <a:t>Edge histogram:</a:t>
            </a:r>
            <a:endParaRPr lang="vi-VN" sz="2000" b="1" dirty="0">
              <a:solidFill>
                <a:srgbClr val="F7F7F7"/>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18</a:t>
            </a:r>
          </a:p>
        </p:txBody>
      </p:sp>
      <p:sp>
        <p:nvSpPr>
          <p:cNvPr id="53" name="TextBox 52">
            <a:extLst>
              <a:ext uri="{FF2B5EF4-FFF2-40B4-BE49-F238E27FC236}">
                <a16:creationId xmlns:a16="http://schemas.microsoft.com/office/drawing/2014/main" id="{B7E83876-C2A9-464D-BB61-92144B1511DA}"/>
              </a:ext>
            </a:extLst>
          </p:cNvPr>
          <p:cNvSpPr txBox="1"/>
          <p:nvPr/>
        </p:nvSpPr>
        <p:spPr>
          <a:xfrm>
            <a:off x="4812072" y="1341748"/>
            <a:ext cx="6717875" cy="1354217"/>
          </a:xfrm>
          <a:prstGeom prst="rect">
            <a:avLst/>
          </a:prstGeom>
          <a:noFill/>
        </p:spPr>
        <p:txBody>
          <a:bodyPr wrap="square" rtlCol="0">
            <a:spAutoFit/>
          </a:bodyPr>
          <a:lstStyle/>
          <a:p>
            <a:pPr marL="342900" indent="-342900">
              <a:spcBef>
                <a:spcPts val="600"/>
              </a:spcBef>
              <a:spcAft>
                <a:spcPts val="600"/>
              </a:spcAft>
              <a:buFontTx/>
              <a:buChar char="-"/>
            </a:pPr>
            <a:r>
              <a:rPr lang="en-US" b="1" i="0" dirty="0">
                <a:solidFill>
                  <a:schemeClr val="bg1"/>
                </a:solidFill>
                <a:effectLst/>
                <a:latin typeface="Calibri (Body)"/>
              </a:rPr>
              <a:t>C</a:t>
            </a:r>
            <a:r>
              <a:rPr lang="vi-VN" b="1" i="0" dirty="0">
                <a:solidFill>
                  <a:schemeClr val="bg1"/>
                </a:solidFill>
                <a:effectLst/>
                <a:latin typeface="Calibri (Body)"/>
              </a:rPr>
              <a:t>ác cạnh có thể được phát hiện trong một hình ảnh bằng cách sử dụng tích chập.</a:t>
            </a:r>
            <a:endParaRPr lang="en-US" b="1" i="0" dirty="0">
              <a:solidFill>
                <a:schemeClr val="bg1"/>
              </a:solidFill>
              <a:effectLst/>
              <a:latin typeface="Calibri (Body)"/>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Mô</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tả</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sự</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phân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bố</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cạnh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bằng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biểu</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đồ</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dựa</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trên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phân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bố</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cạnh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cục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bộ</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trong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một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hình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ảnh</a:t>
            </a:r>
            <a:r>
              <a:rPr lang="en-US" b="1" dirty="0">
                <a:solidFill>
                  <a:schemeClr val="bg1"/>
                </a:solidFill>
                <a:latin typeface="Calibri (Body)"/>
                <a:cs typeface="Calibri" panose="020F0502020204030204" pitchFamily="34" charset="0"/>
              </a:rPr>
              <a:t>.</a:t>
            </a:r>
            <a:endParaRPr lang="en-US" b="1" dirty="0">
              <a:solidFill>
                <a:srgbClr val="F7F7F7"/>
              </a:solidFill>
            </a:endParaRPr>
          </a:p>
        </p:txBody>
      </p:sp>
      <p:sp>
        <p:nvSpPr>
          <p:cNvPr id="60" name="TextBox 59">
            <a:extLst>
              <a:ext uri="{FF2B5EF4-FFF2-40B4-BE49-F238E27FC236}">
                <a16:creationId xmlns:a16="http://schemas.microsoft.com/office/drawing/2014/main" id="{D751203B-C680-4E65-975C-E73B85AE3797}"/>
              </a:ext>
            </a:extLst>
          </p:cNvPr>
          <p:cNvSpPr txBox="1"/>
          <p:nvPr/>
        </p:nvSpPr>
        <p:spPr>
          <a:xfrm>
            <a:off x="4805500" y="2817663"/>
            <a:ext cx="1906585" cy="400110"/>
          </a:xfrm>
          <a:prstGeom prst="rect">
            <a:avLst/>
          </a:prstGeom>
          <a:noFill/>
        </p:spPr>
        <p:txBody>
          <a:bodyPr wrap="square" rtlCol="0">
            <a:spAutoFit/>
          </a:bodyPr>
          <a:lstStyle/>
          <a:p>
            <a:r>
              <a:rPr lang="en-US" sz="2000" b="1" dirty="0">
                <a:solidFill>
                  <a:srgbClr val="F7F7F7"/>
                </a:solidFill>
              </a:rPr>
              <a:t>HOG:</a:t>
            </a:r>
            <a:endParaRPr lang="vi-VN" sz="2000" b="1" dirty="0">
              <a:solidFill>
                <a:srgbClr val="F7F7F7"/>
              </a:solidFill>
            </a:endParaRPr>
          </a:p>
        </p:txBody>
      </p:sp>
      <p:sp>
        <p:nvSpPr>
          <p:cNvPr id="61" name="TextBox 60">
            <a:extLst>
              <a:ext uri="{FF2B5EF4-FFF2-40B4-BE49-F238E27FC236}">
                <a16:creationId xmlns:a16="http://schemas.microsoft.com/office/drawing/2014/main" id="{EA249C4C-ACB6-4F66-A315-CC489F3AD0FD}"/>
              </a:ext>
            </a:extLst>
          </p:cNvPr>
          <p:cNvSpPr txBox="1"/>
          <p:nvPr/>
        </p:nvSpPr>
        <p:spPr>
          <a:xfrm>
            <a:off x="4812071" y="3306258"/>
            <a:ext cx="6717875" cy="1077218"/>
          </a:xfrm>
          <a:prstGeom prst="rect">
            <a:avLst/>
          </a:prstGeom>
          <a:noFill/>
        </p:spPr>
        <p:txBody>
          <a:bodyPr wrap="square" rtlCol="0">
            <a:spAutoFit/>
          </a:bodyPr>
          <a:lstStyle/>
          <a:p>
            <a:pPr marL="342900" indent="-342900">
              <a:spcBef>
                <a:spcPts val="600"/>
              </a:spcBef>
              <a:spcAft>
                <a:spcPts val="600"/>
              </a:spcAft>
              <a:buFontTx/>
              <a:buChar char="-"/>
            </a:pPr>
            <a:r>
              <a:rPr lang="en-US" b="1" dirty="0">
                <a:solidFill>
                  <a:schemeClr val="bg1"/>
                </a:solidFill>
                <a:latin typeface="Calibri (Body)"/>
              </a:rPr>
              <a:t>H</a:t>
            </a:r>
            <a:r>
              <a:rPr lang="vi-VN" b="1" i="0" dirty="0">
                <a:solidFill>
                  <a:schemeClr val="bg1"/>
                </a:solidFill>
                <a:effectLst/>
                <a:latin typeface="Calibri (Body)"/>
              </a:rPr>
              <a:t>ình dạng được mô tả thông qua hai ma trậ</a:t>
            </a:r>
            <a:r>
              <a:rPr lang="en-US" b="1" i="0" dirty="0">
                <a:solidFill>
                  <a:schemeClr val="bg1"/>
                </a:solidFill>
                <a:effectLst/>
                <a:latin typeface="Calibri (Body)"/>
              </a:rPr>
              <a:t>n: </a:t>
            </a:r>
            <a:r>
              <a:rPr lang="vi-VN" b="1" i="0" dirty="0">
                <a:solidFill>
                  <a:schemeClr val="bg1"/>
                </a:solidFill>
                <a:effectLst/>
                <a:latin typeface="Calibri (Body)"/>
              </a:rPr>
              <a:t>độ lớn gradient (gradient magnitude) và phương gradient (gradient direction).</a:t>
            </a:r>
            <a:endParaRPr lang="en-US" b="1" i="0" dirty="0">
              <a:solidFill>
                <a:schemeClr val="bg1"/>
              </a:solidFill>
              <a:effectLst/>
              <a:latin typeface="Calibri (Body)"/>
            </a:endParaRPr>
          </a:p>
          <a:p>
            <a:pPr marL="342900" indent="-342900">
              <a:spcBef>
                <a:spcPts val="600"/>
              </a:spcBef>
              <a:spcAft>
                <a:spcPts val="600"/>
              </a:spcAft>
              <a:buFontTx/>
              <a:buChar char="-"/>
            </a:pPr>
            <a:r>
              <a:rPr lang="en-US" b="1" dirty="0" err="1">
                <a:solidFill>
                  <a:schemeClr val="bg1"/>
                </a:solidFill>
                <a:latin typeface="Calibri (Body)"/>
                <a:cs typeface="Calibri" panose="020F0502020204030204" pitchFamily="34" charset="0"/>
              </a:rPr>
              <a:t>Hình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thành</a:t>
            </a:r>
            <a:r>
              <a:rPr lang="en-US" b="1" dirty="0">
                <a:solidFill>
                  <a:schemeClr val="bg1"/>
                </a:solidFill>
                <a:latin typeface="Calibri (Body)"/>
                <a:cs typeface="Calibri" panose="020F0502020204030204" pitchFamily="34" charset="0"/>
              </a:rPr>
              <a:t> vector HOG </a:t>
            </a:r>
            <a:r>
              <a:rPr lang="en-US" b="1" dirty="0" err="1">
                <a:solidFill>
                  <a:schemeClr val="bg1"/>
                </a:solidFill>
                <a:latin typeface="Calibri (Body)"/>
                <a:cs typeface="Calibri" panose="020F0502020204030204" pitchFamily="34" charset="0"/>
              </a:rPr>
              <a:t>đại</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diện</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cho</a:t>
            </a:r>
            <a:r>
              <a:rPr lang="en-US" b="1" dirty="0">
                <a:solidFill>
                  <a:schemeClr val="bg1"/>
                </a:solidFill>
                <a:latin typeface="Calibri (Body)"/>
                <a:cs typeface="Calibri" panose="020F0502020204030204" pitchFamily="34" charset="0"/>
              </a:rPr>
              <a:t> Histogram</a:t>
            </a:r>
            <a:r>
              <a:rPr lang="en-US" b="1" dirty="0">
                <a:solidFill>
                  <a:srgbClr val="F7F7F7"/>
                </a:solidFill>
              </a:rPr>
              <a:t>.</a:t>
            </a:r>
          </a:p>
        </p:txBody>
      </p:sp>
      <p:pic>
        <p:nvPicPr>
          <p:cNvPr id="11268" name="Picture 4" descr="hog deep learning for Sale OFF 78%">
            <a:extLst>
              <a:ext uri="{FF2B5EF4-FFF2-40B4-BE49-F238E27FC236}">
                <a16:creationId xmlns:a16="http://schemas.microsoft.com/office/drawing/2014/main" id="{DA0116B5-EB53-4486-8BE4-A3F84AC5B85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00110" y="3225045"/>
            <a:ext cx="2380399" cy="133897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Construction of local-edge histogram h ( i ) . However, the local-edge... |  Download Scientific Diagram">
            <a:extLst>
              <a:ext uri="{FF2B5EF4-FFF2-40B4-BE49-F238E27FC236}">
                <a16:creationId xmlns:a16="http://schemas.microsoft.com/office/drawing/2014/main" id="{A7917875-8950-4056-92EF-403E12BBE47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00110" y="4618354"/>
            <a:ext cx="2380399" cy="140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60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1000" fill="hold"/>
                                        <p:tgtEl>
                                          <p:spTgt spid="66"/>
                                        </p:tgtEl>
                                        <p:attrNameLst>
                                          <p:attrName>ppt_x</p:attrName>
                                        </p:attrNameLst>
                                      </p:cBhvr>
                                      <p:tavLst>
                                        <p:tav tm="0">
                                          <p:val>
                                            <p:strVal val="1+#ppt_w/2"/>
                                          </p:val>
                                        </p:tav>
                                        <p:tav tm="100000">
                                          <p:val>
                                            <p:strVal val="#ppt_x"/>
                                          </p:val>
                                        </p:tav>
                                      </p:tavLst>
                                    </p:anim>
                                    <p:anim calcmode="lin" valueType="num">
                                      <p:cBhvr additive="base">
                                        <p:cTn id="12" dur="1000" fill="hold"/>
                                        <p:tgtEl>
                                          <p:spTgt spid="66"/>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1268"/>
                                        </p:tgtEl>
                                        <p:attrNameLst>
                                          <p:attrName>style.visibility</p:attrName>
                                        </p:attrNameLst>
                                      </p:cBhvr>
                                      <p:to>
                                        <p:strVal val="visible"/>
                                      </p:to>
                                    </p:set>
                                    <p:anim calcmode="lin" valueType="num">
                                      <p:cBhvr additive="base">
                                        <p:cTn id="15" dur="500" fill="hold"/>
                                        <p:tgtEl>
                                          <p:spTgt spid="11268"/>
                                        </p:tgtEl>
                                        <p:attrNameLst>
                                          <p:attrName>ppt_x</p:attrName>
                                        </p:attrNameLst>
                                      </p:cBhvr>
                                      <p:tavLst>
                                        <p:tav tm="0">
                                          <p:val>
                                            <p:strVal val="#ppt_x"/>
                                          </p:val>
                                        </p:tav>
                                        <p:tav tm="100000">
                                          <p:val>
                                            <p:strVal val="#ppt_x"/>
                                          </p:val>
                                        </p:tav>
                                      </p:tavLst>
                                    </p:anim>
                                    <p:anim calcmode="lin" valueType="num">
                                      <p:cBhvr additive="base">
                                        <p:cTn id="16" dur="500" fill="hold"/>
                                        <p:tgtEl>
                                          <p:spTgt spid="1126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11270"/>
                                        </p:tgtEl>
                                        <p:attrNameLst>
                                          <p:attrName>style.visibility</p:attrName>
                                        </p:attrNameLst>
                                      </p:cBhvr>
                                      <p:to>
                                        <p:strVal val="visible"/>
                                      </p:to>
                                    </p:set>
                                    <p:anim calcmode="lin" valueType="num">
                                      <p:cBhvr additive="base">
                                        <p:cTn id="19" dur="500" fill="hold"/>
                                        <p:tgtEl>
                                          <p:spTgt spid="11270"/>
                                        </p:tgtEl>
                                        <p:attrNameLst>
                                          <p:attrName>ppt_x</p:attrName>
                                        </p:attrNameLst>
                                      </p:cBhvr>
                                      <p:tavLst>
                                        <p:tav tm="0">
                                          <p:val>
                                            <p:strVal val="#ppt_x"/>
                                          </p:val>
                                        </p:tav>
                                        <p:tav tm="100000">
                                          <p:val>
                                            <p:strVal val="#ppt_x"/>
                                          </p:val>
                                        </p:tav>
                                      </p:tavLst>
                                    </p:anim>
                                    <p:anim calcmode="lin" valueType="num">
                                      <p:cBhvr additive="base">
                                        <p:cTn id="20" dur="500" fill="hold"/>
                                        <p:tgtEl>
                                          <p:spTgt spid="1127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1000"/>
                                        <p:tgtEl>
                                          <p:spTgt spid="58"/>
                                        </p:tgtEl>
                                      </p:cBhvr>
                                    </p:animEffect>
                                    <p:anim calcmode="lin" valueType="num">
                                      <p:cBhvr>
                                        <p:cTn id="26" dur="1000" fill="hold"/>
                                        <p:tgtEl>
                                          <p:spTgt spid="58"/>
                                        </p:tgtEl>
                                        <p:attrNameLst>
                                          <p:attrName>ppt_x</p:attrName>
                                        </p:attrNameLst>
                                      </p:cBhvr>
                                      <p:tavLst>
                                        <p:tav tm="0">
                                          <p:val>
                                            <p:strVal val="#ppt_x"/>
                                          </p:val>
                                        </p:tav>
                                        <p:tav tm="100000">
                                          <p:val>
                                            <p:strVal val="#ppt_x"/>
                                          </p:val>
                                        </p:tav>
                                      </p:tavLst>
                                    </p:anim>
                                    <p:anim calcmode="lin" valueType="num">
                                      <p:cBhvr>
                                        <p:cTn id="27" dur="1000" fill="hold"/>
                                        <p:tgtEl>
                                          <p:spTgt spid="5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1000"/>
                                        <p:tgtEl>
                                          <p:spTgt spid="53"/>
                                        </p:tgtEl>
                                      </p:cBhvr>
                                    </p:animEffect>
                                    <p:anim calcmode="lin" valueType="num">
                                      <p:cBhvr>
                                        <p:cTn id="31" dur="1000" fill="hold"/>
                                        <p:tgtEl>
                                          <p:spTgt spid="53"/>
                                        </p:tgtEl>
                                        <p:attrNameLst>
                                          <p:attrName>ppt_x</p:attrName>
                                        </p:attrNameLst>
                                      </p:cBhvr>
                                      <p:tavLst>
                                        <p:tav tm="0">
                                          <p:val>
                                            <p:strVal val="#ppt_x"/>
                                          </p:val>
                                        </p:tav>
                                        <p:tav tm="100000">
                                          <p:val>
                                            <p:strVal val="#ppt_x"/>
                                          </p:val>
                                        </p:tav>
                                      </p:tavLst>
                                    </p:anim>
                                    <p:anim calcmode="lin" valueType="num">
                                      <p:cBhvr>
                                        <p:cTn id="32" dur="1000" fill="hold"/>
                                        <p:tgtEl>
                                          <p:spTgt spid="5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1000"/>
                                        <p:tgtEl>
                                          <p:spTgt spid="61"/>
                                        </p:tgtEl>
                                      </p:cBhvr>
                                    </p:animEffect>
                                    <p:anim calcmode="lin" valueType="num">
                                      <p:cBhvr>
                                        <p:cTn id="41" dur="1000" fill="hold"/>
                                        <p:tgtEl>
                                          <p:spTgt spid="61"/>
                                        </p:tgtEl>
                                        <p:attrNameLst>
                                          <p:attrName>ppt_x</p:attrName>
                                        </p:attrNameLst>
                                      </p:cBhvr>
                                      <p:tavLst>
                                        <p:tav tm="0">
                                          <p:val>
                                            <p:strVal val="#ppt_x"/>
                                          </p:val>
                                        </p:tav>
                                        <p:tav tm="100000">
                                          <p:val>
                                            <p:strVal val="#ppt_x"/>
                                          </p:val>
                                        </p:tav>
                                      </p:tavLst>
                                    </p:anim>
                                    <p:anim calcmode="lin" valueType="num">
                                      <p:cBhvr>
                                        <p:cTn id="42"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58" grpId="0"/>
      <p:bldP spid="53" grpId="0"/>
      <p:bldP spid="60"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ody of water with mountains in the background&#10;&#10;Description automatically generated with medium confidence">
            <a:extLst>
              <a:ext uri="{FF2B5EF4-FFF2-40B4-BE49-F238E27FC236}">
                <a16:creationId xmlns:a16="http://schemas.microsoft.com/office/drawing/2014/main" id="{B9BD10BC-D26A-4A6E-BF90-8FF3675B1D64}"/>
              </a:ext>
            </a:extLst>
          </p:cNvPr>
          <p:cNvPicPr>
            <a:picLocks noChangeAspect="1"/>
          </p:cNvPicPr>
          <p:nvPr/>
        </p:nvPicPr>
        <p:blipFill rotWithShape="1">
          <a:blip r:embed="rId2">
            <a:extLst>
              <a:ext uri="{28A0092B-C50C-407E-A947-70E740481C1C}">
                <a14:useLocalDpi xmlns:a14="http://schemas.microsoft.com/office/drawing/2010/main" val="0"/>
              </a:ext>
            </a:extLst>
          </a:blip>
          <a:srcRect t="4861" b="5140"/>
          <a:stretch/>
        </p:blipFill>
        <p:spPr>
          <a:xfrm>
            <a:off x="0" y="0"/>
            <a:ext cx="12192000" cy="6858000"/>
          </a:xfrm>
          <a:prstGeom prst="rect">
            <a:avLst/>
          </a:prstGeom>
        </p:spPr>
      </p:pic>
      <p:grpSp>
        <p:nvGrpSpPr>
          <p:cNvPr id="15" name="Group 14">
            <a:extLst>
              <a:ext uri="{FF2B5EF4-FFF2-40B4-BE49-F238E27FC236}">
                <a16:creationId xmlns:a16="http://schemas.microsoft.com/office/drawing/2014/main" id="{A095FFB4-F685-4ED0-853F-F9625180140D}"/>
              </a:ext>
            </a:extLst>
          </p:cNvPr>
          <p:cNvGrpSpPr/>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A308D5F4-D0CB-456D-9888-44FDA1578804}"/>
                </a:ext>
              </a:extLst>
            </p:cNvPr>
            <p:cNvSpPr/>
            <p:nvPr/>
          </p:nvSpPr>
          <p:spPr>
            <a:xfrm>
              <a:off x="0" y="0"/>
              <a:ext cx="12192000"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a:extLst>
                <a:ext uri="{FF2B5EF4-FFF2-40B4-BE49-F238E27FC236}">
                  <a16:creationId xmlns:a16="http://schemas.microsoft.com/office/drawing/2014/main" id="{89FB4E9F-2277-4F12-88B1-1D8CD19009BB}"/>
                </a:ext>
              </a:extLst>
            </p:cNvPr>
            <p:cNvSpPr txBox="1"/>
            <p:nvPr/>
          </p:nvSpPr>
          <p:spPr>
            <a:xfrm>
              <a:off x="3804211" y="706321"/>
              <a:ext cx="4583575" cy="1446550"/>
            </a:xfrm>
            <a:prstGeom prst="rect">
              <a:avLst/>
            </a:prstGeom>
            <a:noFill/>
          </p:spPr>
          <p:txBody>
            <a:bodyPr wrap="square" rtlCol="0">
              <a:spAutoFit/>
            </a:bodyPr>
            <a:lstStyle/>
            <a:p>
              <a:pPr algn="ctr"/>
              <a:r>
                <a:rPr lang="en-US" sz="8800" b="1">
                  <a:solidFill>
                    <a:schemeClr val="bg1"/>
                  </a:solidFill>
                </a:rPr>
                <a:t>00:00</a:t>
              </a:r>
              <a:endParaRPr lang="vi-VN" sz="8800" b="1">
                <a:solidFill>
                  <a:schemeClr val="bg1"/>
                </a:solidFill>
              </a:endParaRPr>
            </a:p>
          </p:txBody>
        </p:sp>
        <p:sp>
          <p:nvSpPr>
            <p:cNvPr id="12" name="TextBox 11">
              <a:extLst>
                <a:ext uri="{FF2B5EF4-FFF2-40B4-BE49-F238E27FC236}">
                  <a16:creationId xmlns:a16="http://schemas.microsoft.com/office/drawing/2014/main" id="{79A91BE8-C331-49E3-8760-1B74A3F024DC}"/>
                </a:ext>
              </a:extLst>
            </p:cNvPr>
            <p:cNvSpPr txBox="1"/>
            <p:nvPr/>
          </p:nvSpPr>
          <p:spPr>
            <a:xfrm>
              <a:off x="4409952" y="1983594"/>
              <a:ext cx="3372092" cy="338554"/>
            </a:xfrm>
            <a:prstGeom prst="rect">
              <a:avLst/>
            </a:prstGeom>
            <a:noFill/>
          </p:spPr>
          <p:txBody>
            <a:bodyPr wrap="square" rtlCol="0">
              <a:spAutoFit/>
            </a:bodyPr>
            <a:lstStyle/>
            <a:p>
              <a:pPr algn="ctr"/>
              <a:r>
                <a:rPr lang="en-US" sz="1600" b="1" dirty="0" err="1">
                  <a:solidFill>
                    <a:schemeClr val="bg1"/>
                  </a:solidFill>
                </a:rPr>
                <a:t>Thứ</a:t>
              </a:r>
              <a:r>
                <a:rPr lang="en-US" sz="1600" b="1" dirty="0">
                  <a:solidFill>
                    <a:schemeClr val="bg1"/>
                  </a:solidFill>
                </a:rPr>
                <a:t> 3, </a:t>
              </a:r>
              <a:r>
                <a:rPr lang="en-US" sz="1600" b="1" dirty="0" err="1">
                  <a:solidFill>
                    <a:schemeClr val="bg1"/>
                  </a:solidFill>
                </a:rPr>
                <a:t>ngày</a:t>
              </a:r>
              <a:r>
                <a:rPr lang="en-US" sz="1600" b="1" dirty="0">
                  <a:solidFill>
                    <a:schemeClr val="bg1"/>
                  </a:solidFill>
                </a:rPr>
                <a:t> 15 </a:t>
              </a:r>
              <a:r>
                <a:rPr lang="en-US" sz="1600" b="1" dirty="0" err="1">
                  <a:solidFill>
                    <a:schemeClr val="bg1"/>
                  </a:solidFill>
                </a:rPr>
                <a:t>tháng</a:t>
              </a:r>
              <a:r>
                <a:rPr lang="en-US" sz="1600" b="1" dirty="0">
                  <a:solidFill>
                    <a:schemeClr val="bg1"/>
                  </a:solidFill>
                </a:rPr>
                <a:t> 2</a:t>
              </a:r>
              <a:endParaRPr lang="vi-VN" sz="1600" b="1" dirty="0">
                <a:solidFill>
                  <a:schemeClr val="bg1"/>
                </a:solidFill>
              </a:endParaRPr>
            </a:p>
          </p:txBody>
        </p:sp>
        <p:pic>
          <p:nvPicPr>
            <p:cNvPr id="14" name="Picture 13" descr="A body of water with mountains in the background&#10;&#10;Description automatically generated with medium confidence">
              <a:extLst>
                <a:ext uri="{FF2B5EF4-FFF2-40B4-BE49-F238E27FC236}">
                  <a16:creationId xmlns:a16="http://schemas.microsoft.com/office/drawing/2014/main" id="{8E879A97-8F89-429E-B945-3B35A6D35506}"/>
                </a:ext>
              </a:extLst>
            </p:cNvPr>
            <p:cNvPicPr>
              <a:picLocks noChangeAspect="1"/>
            </p:cNvPicPr>
            <p:nvPr/>
          </p:nvPicPr>
          <p:blipFill rotWithShape="1">
            <a:blip r:embed="rId3">
              <a:extLst>
                <a:ext uri="{28A0092B-C50C-407E-A947-70E740481C1C}">
                  <a14:useLocalDpi xmlns:a14="http://schemas.microsoft.com/office/drawing/2010/main" val="0"/>
                </a:ext>
              </a:extLst>
            </a:blip>
            <a:srcRect l="89620" t="91501" r="2541" b="1489"/>
            <a:stretch/>
          </p:blipFill>
          <p:spPr>
            <a:xfrm>
              <a:off x="10741307" y="6235029"/>
              <a:ext cx="1034346" cy="513870"/>
            </a:xfrm>
            <a:prstGeom prst="rect">
              <a:avLst/>
            </a:prstGeom>
          </p:spPr>
        </p:pic>
      </p:grpSp>
      <p:sp>
        <p:nvSpPr>
          <p:cNvPr id="13" name="Speech Bubble: Rectangle 12">
            <a:extLst>
              <a:ext uri="{FF2B5EF4-FFF2-40B4-BE49-F238E27FC236}">
                <a16:creationId xmlns:a16="http://schemas.microsoft.com/office/drawing/2014/main" id="{2DD6050E-34E3-42B9-91DE-CBA6F4136F0A}"/>
              </a:ext>
            </a:extLst>
          </p:cNvPr>
          <p:cNvSpPr/>
          <p:nvPr/>
        </p:nvSpPr>
        <p:spPr>
          <a:xfrm>
            <a:off x="11794378" y="6377004"/>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1</a:t>
            </a:r>
          </a:p>
        </p:txBody>
      </p:sp>
    </p:spTree>
    <p:extLst>
      <p:ext uri="{BB962C8B-B14F-4D97-AF65-F5344CB8AC3E}">
        <p14:creationId xmlns:p14="http://schemas.microsoft.com/office/powerpoint/2010/main" val="3405931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276580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01221E33-F95A-42F5-A1BE-535EED751270}"/>
              </a:ext>
            </a:extLst>
          </p:cNvPr>
          <p:cNvSpPr/>
          <p:nvPr/>
        </p:nvSpPr>
        <p:spPr>
          <a:xfrm>
            <a:off x="4658937" y="3507132"/>
            <a:ext cx="7422289" cy="267938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2920612"/>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35877" y="2265810"/>
                <a:ext cx="3082641" cy="646331"/>
              </a:xfrm>
              <a:prstGeom prst="rect">
                <a:avLst/>
              </a:prstGeom>
              <a:noFill/>
            </p:spPr>
            <p:txBody>
              <a:bodyPr wrap="square" rtlCol="0">
                <a:spAutoFit/>
              </a:bodyPr>
              <a:lstStyle/>
              <a:p>
                <a:pPr algn="ct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hình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dáng</a:t>
                </a:r>
                <a:endParaRPr lang="en-US" b="1" dirty="0">
                  <a:solidFill>
                    <a:schemeClr val="bg1"/>
                  </a:solidFill>
                  <a:latin typeface="Calibri (Body)"/>
                  <a:cs typeface="Calibri" panose="020F0502020204030204" pitchFamily="34" charset="0"/>
                </a:endParaRPr>
              </a:p>
              <a:p>
                <a:pPr algn="ctr"/>
                <a:r>
                  <a:rPr lang="en-US" b="1" dirty="0">
                    <a:solidFill>
                      <a:schemeClr val="bg1"/>
                    </a:solidFill>
                    <a:latin typeface="Calibri (Body)"/>
                    <a:cs typeface="Calibri" panose="020F0502020204030204" pitchFamily="34" charset="0"/>
                  </a:rPr>
                  <a:t>(Edge Histogram)</a:t>
                </a:r>
                <a:endParaRPr lang="vi-VN" b="1" dirty="0">
                  <a:solidFill>
                    <a:srgbClr val="F7F7F7"/>
                  </a:solidFill>
                </a:endParaRP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188696" y="1046791"/>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7" name="TextBox 56">
            <a:extLst>
              <a:ext uri="{FF2B5EF4-FFF2-40B4-BE49-F238E27FC236}">
                <a16:creationId xmlns:a16="http://schemas.microsoft.com/office/drawing/2014/main" id="{5BB99565-FE21-4F2B-BE40-639EE563F113}"/>
              </a:ext>
            </a:extLst>
          </p:cNvPr>
          <p:cNvSpPr txBox="1"/>
          <p:nvPr/>
        </p:nvSpPr>
        <p:spPr>
          <a:xfrm>
            <a:off x="4805285" y="1092152"/>
            <a:ext cx="1766278" cy="400110"/>
          </a:xfrm>
          <a:prstGeom prst="rect">
            <a:avLst/>
          </a:prstGeom>
          <a:noFill/>
        </p:spPr>
        <p:txBody>
          <a:bodyPr wrap="square" rtlCol="0">
            <a:spAutoFit/>
          </a:bodyPr>
          <a:lstStyle/>
          <a:p>
            <a:r>
              <a:rPr lang="en-US" sz="2000" b="1" dirty="0" err="1">
                <a:solidFill>
                  <a:srgbClr val="F7F7F7"/>
                </a:solidFill>
              </a:rPr>
              <a:t>Các</a:t>
            </a:r>
            <a:r>
              <a:rPr lang="en-US" sz="2000" b="1" dirty="0">
                <a:solidFill>
                  <a:srgbClr val="F7F7F7"/>
                </a:solidFill>
              </a:rPr>
              <a:t> </a:t>
            </a:r>
            <a:r>
              <a:rPr lang="en-US" sz="2000" b="1" dirty="0" err="1">
                <a:solidFill>
                  <a:srgbClr val="F7F7F7"/>
                </a:solidFill>
              </a:rPr>
              <a:t>tham</a:t>
            </a:r>
            <a:r>
              <a:rPr lang="en-US" sz="2000" b="1" dirty="0">
                <a:solidFill>
                  <a:srgbClr val="F7F7F7"/>
                </a:solidFill>
              </a:rPr>
              <a:t> </a:t>
            </a:r>
            <a:r>
              <a:rPr lang="en-US" sz="2000" b="1" dirty="0" err="1">
                <a:solidFill>
                  <a:srgbClr val="F7F7F7"/>
                </a:solidFill>
              </a:rPr>
              <a:t>số</a:t>
            </a:r>
            <a:r>
              <a:rPr lang="en-US" sz="2000" b="1" dirty="0">
                <a:solidFill>
                  <a:srgbClr val="F7F7F7"/>
                </a:solidFill>
              </a:rPr>
              <a:t>:</a:t>
            </a:r>
            <a:endParaRPr lang="vi-VN" sz="2000" b="1" dirty="0">
              <a:solidFill>
                <a:srgbClr val="F7F7F7"/>
              </a:solidFill>
            </a:endParaRPr>
          </a:p>
        </p:txBody>
      </p:sp>
      <p:sp>
        <p:nvSpPr>
          <p:cNvPr id="58" name="TextBox 57">
            <a:extLst>
              <a:ext uri="{FF2B5EF4-FFF2-40B4-BE49-F238E27FC236}">
                <a16:creationId xmlns:a16="http://schemas.microsoft.com/office/drawing/2014/main" id="{32C1EE2A-BBB5-4F6D-9934-BE5E20E447FC}"/>
              </a:ext>
            </a:extLst>
          </p:cNvPr>
          <p:cNvSpPr txBox="1"/>
          <p:nvPr/>
        </p:nvSpPr>
        <p:spPr>
          <a:xfrm>
            <a:off x="4838280" y="4218485"/>
            <a:ext cx="2848303" cy="400110"/>
          </a:xfrm>
          <a:prstGeom prst="rect">
            <a:avLst/>
          </a:prstGeom>
          <a:noFill/>
        </p:spPr>
        <p:txBody>
          <a:bodyPr wrap="square" rtlCol="0">
            <a:spAutoFit/>
          </a:bodyPr>
          <a:lstStyle/>
          <a:p>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thu</a:t>
            </a:r>
            <a:r>
              <a:rPr lang="en-US" sz="2000" b="1" dirty="0">
                <a:solidFill>
                  <a:srgbClr val="F7F7F7"/>
                </a:solidFill>
              </a:rPr>
              <a:t> </a:t>
            </a:r>
            <a:r>
              <a:rPr lang="en-US" sz="2000" b="1" dirty="0" err="1">
                <a:solidFill>
                  <a:srgbClr val="F7F7F7"/>
                </a:solidFill>
              </a:rPr>
              <a:t>được</a:t>
            </a:r>
            <a:r>
              <a:rPr lang="en-US" sz="2000" b="1" dirty="0">
                <a:solidFill>
                  <a:srgbClr val="F7F7F7"/>
                </a:solidFill>
              </a:rPr>
              <a:t>:</a:t>
            </a:r>
            <a:endParaRPr lang="vi-VN" sz="2000" b="1" dirty="0">
              <a:solidFill>
                <a:srgbClr val="F7F7F7"/>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19</a:t>
            </a:r>
          </a:p>
        </p:txBody>
      </p:sp>
      <p:sp>
        <p:nvSpPr>
          <p:cNvPr id="50" name="TextBox 49">
            <a:extLst>
              <a:ext uri="{FF2B5EF4-FFF2-40B4-BE49-F238E27FC236}">
                <a16:creationId xmlns:a16="http://schemas.microsoft.com/office/drawing/2014/main" id="{440C28D2-B249-42E4-B497-E2D605AF9C7D}"/>
              </a:ext>
            </a:extLst>
          </p:cNvPr>
          <p:cNvSpPr txBox="1"/>
          <p:nvPr/>
        </p:nvSpPr>
        <p:spPr>
          <a:xfrm>
            <a:off x="4844989" y="1460260"/>
            <a:ext cx="1766279" cy="369332"/>
          </a:xfrm>
          <a:prstGeom prst="rect">
            <a:avLst/>
          </a:prstGeom>
          <a:noFill/>
        </p:spPr>
        <p:txBody>
          <a:bodyPr wrap="square" rtlCol="0">
            <a:spAutoFit/>
          </a:bodyPr>
          <a:lstStyle/>
          <a:p>
            <a:pPr marL="342900" indent="-342900">
              <a:spcBef>
                <a:spcPts val="600"/>
              </a:spcBef>
              <a:spcAft>
                <a:spcPts val="600"/>
              </a:spcAft>
              <a:buFontTx/>
              <a:buChar char="-"/>
            </a:pPr>
            <a:r>
              <a:rPr lang="en-US" b="1" dirty="0">
                <a:solidFill>
                  <a:srgbClr val="F7F7F7"/>
                </a:solidFill>
                <a:latin typeface="Calibri (Body)"/>
              </a:rPr>
              <a:t>8 </a:t>
            </a:r>
            <a:r>
              <a:rPr lang="en-US" b="1" dirty="0" err="1">
                <a:solidFill>
                  <a:srgbClr val="F7F7F7"/>
                </a:solidFill>
                <a:latin typeface="Calibri (Body)"/>
              </a:rPr>
              <a:t>bộ</a:t>
            </a:r>
            <a:r>
              <a:rPr lang="en-US" b="1" dirty="0">
                <a:solidFill>
                  <a:srgbClr val="F7F7F7"/>
                </a:solidFill>
                <a:latin typeface="Calibri (Body)"/>
              </a:rPr>
              <a:t> </a:t>
            </a:r>
            <a:r>
              <a:rPr lang="en-US" b="1" dirty="0" err="1">
                <a:solidFill>
                  <a:srgbClr val="F7F7F7"/>
                </a:solidFill>
                <a:latin typeface="Calibri (Body)"/>
              </a:rPr>
              <a:t>lọc</a:t>
            </a:r>
            <a:r>
              <a:rPr lang="en-US" b="1" dirty="0">
                <a:solidFill>
                  <a:srgbClr val="F7F7F7"/>
                </a:solidFill>
                <a:latin typeface="Calibri (Body)"/>
              </a:rPr>
              <a:t>.</a:t>
            </a:r>
          </a:p>
        </p:txBody>
      </p:sp>
      <p:sp>
        <p:nvSpPr>
          <p:cNvPr id="53" name="TextBox 52">
            <a:extLst>
              <a:ext uri="{FF2B5EF4-FFF2-40B4-BE49-F238E27FC236}">
                <a16:creationId xmlns:a16="http://schemas.microsoft.com/office/drawing/2014/main" id="{B7E83876-C2A9-464D-BB61-92144B1511DA}"/>
              </a:ext>
            </a:extLst>
          </p:cNvPr>
          <p:cNvSpPr txBox="1"/>
          <p:nvPr/>
        </p:nvSpPr>
        <p:spPr>
          <a:xfrm>
            <a:off x="4841808" y="4654915"/>
            <a:ext cx="2048279" cy="800219"/>
          </a:xfrm>
          <a:prstGeom prst="rect">
            <a:avLst/>
          </a:prstGeom>
          <a:noFill/>
        </p:spPr>
        <p:txBody>
          <a:bodyPr wrap="square" rtlCol="0">
            <a:spAutoFit/>
          </a:bodyPr>
          <a:lstStyle/>
          <a:p>
            <a:pPr marL="285750" indent="-285750">
              <a:spcBef>
                <a:spcPts val="600"/>
              </a:spcBef>
              <a:spcAft>
                <a:spcPts val="600"/>
              </a:spcAft>
              <a:buFontTx/>
              <a:buChar char="-"/>
            </a:pPr>
            <a:r>
              <a:rPr lang="en-US" b="1" dirty="0">
                <a:solidFill>
                  <a:srgbClr val="F7F7F7"/>
                </a:solidFill>
                <a:latin typeface="Calibri (Body)"/>
              </a:rPr>
              <a:t>Global: 8</a:t>
            </a:r>
          </a:p>
          <a:p>
            <a:pPr marL="285750" indent="-285750">
              <a:spcBef>
                <a:spcPts val="600"/>
              </a:spcBef>
              <a:spcAft>
                <a:spcPts val="600"/>
              </a:spcAft>
              <a:buFontTx/>
              <a:buChar char="-"/>
            </a:pPr>
            <a:r>
              <a:rPr lang="en-US" b="1" dirty="0">
                <a:solidFill>
                  <a:srgbClr val="F7F7F7"/>
                </a:solidFill>
              </a:rPr>
              <a:t>Local: 8 x 75.</a:t>
            </a:r>
          </a:p>
        </p:txBody>
      </p:sp>
      <p:pic>
        <p:nvPicPr>
          <p:cNvPr id="18" name="Picture 17">
            <a:extLst>
              <a:ext uri="{FF2B5EF4-FFF2-40B4-BE49-F238E27FC236}">
                <a16:creationId xmlns:a16="http://schemas.microsoft.com/office/drawing/2014/main" id="{AB202F09-A7E6-42DB-8678-AEF5FEED7A75}"/>
              </a:ext>
            </a:extLst>
          </p:cNvPr>
          <p:cNvPicPr>
            <a:picLocks noChangeAspect="1"/>
          </p:cNvPicPr>
          <p:nvPr/>
        </p:nvPicPr>
        <p:blipFill>
          <a:blip r:embed="rId27"/>
          <a:stretch>
            <a:fillRect/>
          </a:stretch>
        </p:blipFill>
        <p:spPr>
          <a:xfrm>
            <a:off x="7029343" y="999585"/>
            <a:ext cx="3602672" cy="1968674"/>
          </a:xfrm>
          <a:prstGeom prst="rect">
            <a:avLst/>
          </a:prstGeom>
        </p:spPr>
      </p:pic>
      <p:sp>
        <p:nvSpPr>
          <p:cNvPr id="56" name="TextBox 55">
            <a:extLst>
              <a:ext uri="{FF2B5EF4-FFF2-40B4-BE49-F238E27FC236}">
                <a16:creationId xmlns:a16="http://schemas.microsoft.com/office/drawing/2014/main" id="{AB045013-C7DE-49F7-94E4-911EFC2FE3DF}"/>
              </a:ext>
            </a:extLst>
          </p:cNvPr>
          <p:cNvSpPr txBox="1"/>
          <p:nvPr/>
        </p:nvSpPr>
        <p:spPr>
          <a:xfrm>
            <a:off x="4802458" y="1915172"/>
            <a:ext cx="2218044" cy="1015663"/>
          </a:xfrm>
          <a:prstGeom prst="rect">
            <a:avLst/>
          </a:prstGeom>
          <a:noFill/>
        </p:spPr>
        <p:txBody>
          <a:bodyPr wrap="square" rtlCol="0">
            <a:spAutoFit/>
          </a:bodyPr>
          <a:lstStyle/>
          <a:p>
            <a:r>
              <a:rPr lang="en-US" sz="2000" b="1" dirty="0">
                <a:solidFill>
                  <a:srgbClr val="F7F7F7"/>
                </a:solidFill>
              </a:rPr>
              <a:t>2 </a:t>
            </a:r>
            <a:r>
              <a:rPr lang="en-US" sz="2000" b="1" dirty="0" err="1">
                <a:solidFill>
                  <a:srgbClr val="F7F7F7"/>
                </a:solidFill>
              </a:rPr>
              <a:t>dạng</a:t>
            </a:r>
            <a:r>
              <a:rPr lang="en-US" sz="2000" b="1" dirty="0">
                <a:solidFill>
                  <a:srgbClr val="F7F7F7"/>
                </a:solidFill>
              </a:rPr>
              <a:t> Histogram:</a:t>
            </a:r>
          </a:p>
          <a:p>
            <a:pPr marL="342900" indent="-342900">
              <a:buFontTx/>
              <a:buChar char="-"/>
            </a:pPr>
            <a:r>
              <a:rPr lang="en-US" sz="2000" b="1" dirty="0">
                <a:solidFill>
                  <a:srgbClr val="F7F7F7"/>
                </a:solidFill>
              </a:rPr>
              <a:t>Global.</a:t>
            </a:r>
          </a:p>
          <a:p>
            <a:pPr marL="342900" indent="-342900">
              <a:buFontTx/>
              <a:buChar char="-"/>
            </a:pPr>
            <a:r>
              <a:rPr lang="en-US" sz="2000" b="1" dirty="0">
                <a:solidFill>
                  <a:srgbClr val="F7F7F7"/>
                </a:solidFill>
              </a:rPr>
              <a:t>Local.</a:t>
            </a:r>
            <a:endParaRPr lang="vi-VN" sz="2000" b="1" dirty="0">
              <a:solidFill>
                <a:srgbClr val="F7F7F7"/>
              </a:solidFill>
            </a:endParaRPr>
          </a:p>
        </p:txBody>
      </p:sp>
      <p:pic>
        <p:nvPicPr>
          <p:cNvPr id="4098" name="Picture 2" descr="image">
            <a:extLst>
              <a:ext uri="{FF2B5EF4-FFF2-40B4-BE49-F238E27FC236}">
                <a16:creationId xmlns:a16="http://schemas.microsoft.com/office/drawing/2014/main" id="{D71C0F74-9007-4447-A32A-5F2D603B4B4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761048" y="3852102"/>
            <a:ext cx="3082642" cy="5167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a:extLst>
              <a:ext uri="{FF2B5EF4-FFF2-40B4-BE49-F238E27FC236}">
                <a16:creationId xmlns:a16="http://schemas.microsoft.com/office/drawing/2014/main" id="{77AEEA7E-C6EC-4FA3-8DDD-57506C8BE23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783709" y="4643516"/>
            <a:ext cx="3056776" cy="1376867"/>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64" name="Picture 6" descr="Construction of local-edge histogram h ( i ) . However, the local-edge... |  Download Scientific Diagram">
            <a:extLst>
              <a:ext uri="{FF2B5EF4-FFF2-40B4-BE49-F238E27FC236}">
                <a16:creationId xmlns:a16="http://schemas.microsoft.com/office/drawing/2014/main" id="{47E8192D-0273-45E8-98FC-E575703A007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500110" y="3902016"/>
            <a:ext cx="2380399" cy="1408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75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000" fill="hold"/>
                                        <p:tgtEl>
                                          <p:spTgt spid="66"/>
                                        </p:tgtEl>
                                        <p:attrNameLst>
                                          <p:attrName>ppt_x</p:attrName>
                                        </p:attrNameLst>
                                      </p:cBhvr>
                                      <p:tavLst>
                                        <p:tav tm="0">
                                          <p:val>
                                            <p:strVal val="1+#ppt_w/2"/>
                                          </p:val>
                                        </p:tav>
                                        <p:tav tm="100000">
                                          <p:val>
                                            <p:strVal val="#ppt_x"/>
                                          </p:val>
                                        </p:tav>
                                      </p:tavLst>
                                    </p:anim>
                                    <p:anim calcmode="lin" valueType="num">
                                      <p:cBhvr additive="base">
                                        <p:cTn id="16" dur="1000" fill="hold"/>
                                        <p:tgtEl>
                                          <p:spTgt spid="66"/>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fill="hold"/>
                                        <p:tgtEl>
                                          <p:spTgt spid="64"/>
                                        </p:tgtEl>
                                        <p:attrNameLst>
                                          <p:attrName>ppt_x</p:attrName>
                                        </p:attrNameLst>
                                      </p:cBhvr>
                                      <p:tavLst>
                                        <p:tav tm="0">
                                          <p:val>
                                            <p:strVal val="#ppt_x"/>
                                          </p:val>
                                        </p:tav>
                                        <p:tav tm="100000">
                                          <p:val>
                                            <p:strVal val="#ppt_x"/>
                                          </p:val>
                                        </p:tav>
                                      </p:tavLst>
                                    </p:anim>
                                    <p:anim calcmode="lin" valueType="num">
                                      <p:cBhvr additive="base">
                                        <p:cTn id="20" dur="500" fill="hold"/>
                                        <p:tgtEl>
                                          <p:spTgt spid="64"/>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1000" fill="hold"/>
                                        <p:tgtEl>
                                          <p:spTgt spid="5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anim calcmode="lin" valueType="num">
                                      <p:cBhvr>
                                        <p:cTn id="29" dur="1000" fill="hold"/>
                                        <p:tgtEl>
                                          <p:spTgt spid="50"/>
                                        </p:tgtEl>
                                        <p:attrNameLst>
                                          <p:attrName>ppt_x</p:attrName>
                                        </p:attrNameLst>
                                      </p:cBhvr>
                                      <p:tavLst>
                                        <p:tav tm="0">
                                          <p:val>
                                            <p:strVal val="#ppt_x"/>
                                          </p:val>
                                        </p:tav>
                                        <p:tav tm="100000">
                                          <p:val>
                                            <p:strVal val="#ppt_x"/>
                                          </p:val>
                                        </p:tav>
                                      </p:tavLst>
                                    </p:anim>
                                    <p:anim calcmode="lin" valueType="num">
                                      <p:cBhvr>
                                        <p:cTn id="30" dur="1000" fill="hold"/>
                                        <p:tgtEl>
                                          <p:spTgt spid="5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0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1000"/>
                                        <p:tgtEl>
                                          <p:spTgt spid="56"/>
                                        </p:tgtEl>
                                      </p:cBhvr>
                                    </p:animEffect>
                                    <p:anim calcmode="lin" valueType="num">
                                      <p:cBhvr>
                                        <p:cTn id="34" dur="1000" fill="hold"/>
                                        <p:tgtEl>
                                          <p:spTgt spid="56"/>
                                        </p:tgtEl>
                                        <p:attrNameLst>
                                          <p:attrName>ppt_x</p:attrName>
                                        </p:attrNameLst>
                                      </p:cBhvr>
                                      <p:tavLst>
                                        <p:tav tm="0">
                                          <p:val>
                                            <p:strVal val="#ppt_x"/>
                                          </p:val>
                                        </p:tav>
                                        <p:tav tm="100000">
                                          <p:val>
                                            <p:strVal val="#ppt_x"/>
                                          </p:val>
                                        </p:tav>
                                      </p:tavLst>
                                    </p:anim>
                                    <p:anim calcmode="lin" valueType="num">
                                      <p:cBhvr>
                                        <p:cTn id="35" dur="1000" fill="hold"/>
                                        <p:tgtEl>
                                          <p:spTgt spid="56"/>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2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1000" fill="hold"/>
                                        <p:tgtEl>
                                          <p:spTgt spid="58"/>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1000"/>
                                        <p:tgtEl>
                                          <p:spTgt spid="53"/>
                                        </p:tgtEl>
                                      </p:cBhvr>
                                    </p:animEffect>
                                    <p:anim calcmode="lin" valueType="num">
                                      <p:cBhvr>
                                        <p:cTn id="51" dur="1000" fill="hold"/>
                                        <p:tgtEl>
                                          <p:spTgt spid="53"/>
                                        </p:tgtEl>
                                        <p:attrNameLst>
                                          <p:attrName>ppt_x</p:attrName>
                                        </p:attrNameLst>
                                      </p:cBhvr>
                                      <p:tavLst>
                                        <p:tav tm="0">
                                          <p:val>
                                            <p:strVal val="#ppt_x"/>
                                          </p:val>
                                        </p:tav>
                                        <p:tav tm="100000">
                                          <p:val>
                                            <p:strVal val="#ppt_x"/>
                                          </p:val>
                                        </p:tav>
                                      </p:tavLst>
                                    </p:anim>
                                    <p:anim calcmode="lin" valueType="num">
                                      <p:cBhvr>
                                        <p:cTn id="52" dur="1000" fill="hold"/>
                                        <p:tgtEl>
                                          <p:spTgt spid="53"/>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4100"/>
                                        </p:tgtEl>
                                        <p:attrNameLst>
                                          <p:attrName>style.visibility</p:attrName>
                                        </p:attrNameLst>
                                      </p:cBhvr>
                                      <p:to>
                                        <p:strVal val="visible"/>
                                      </p:to>
                                    </p:set>
                                    <p:animEffect transition="in" filter="fade">
                                      <p:cBhvr>
                                        <p:cTn id="55" dur="1000"/>
                                        <p:tgtEl>
                                          <p:spTgt spid="4100"/>
                                        </p:tgtEl>
                                      </p:cBhvr>
                                    </p:animEffect>
                                    <p:anim calcmode="lin" valueType="num">
                                      <p:cBhvr>
                                        <p:cTn id="56" dur="1000" fill="hold"/>
                                        <p:tgtEl>
                                          <p:spTgt spid="4100"/>
                                        </p:tgtEl>
                                        <p:attrNameLst>
                                          <p:attrName>ppt_x</p:attrName>
                                        </p:attrNameLst>
                                      </p:cBhvr>
                                      <p:tavLst>
                                        <p:tav tm="0">
                                          <p:val>
                                            <p:strVal val="#ppt_x"/>
                                          </p:val>
                                        </p:tav>
                                        <p:tav tm="100000">
                                          <p:val>
                                            <p:strVal val="#ppt_x"/>
                                          </p:val>
                                        </p:tav>
                                      </p:tavLst>
                                    </p:anim>
                                    <p:anim calcmode="lin" valueType="num">
                                      <p:cBhvr>
                                        <p:cTn id="57" dur="1000" fill="hold"/>
                                        <p:tgtEl>
                                          <p:spTgt spid="4100"/>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4098"/>
                                        </p:tgtEl>
                                        <p:attrNameLst>
                                          <p:attrName>style.visibility</p:attrName>
                                        </p:attrNameLst>
                                      </p:cBhvr>
                                      <p:to>
                                        <p:strVal val="visible"/>
                                      </p:to>
                                    </p:set>
                                    <p:animEffect transition="in" filter="fade">
                                      <p:cBhvr>
                                        <p:cTn id="60" dur="1000"/>
                                        <p:tgtEl>
                                          <p:spTgt spid="4098"/>
                                        </p:tgtEl>
                                      </p:cBhvr>
                                    </p:animEffect>
                                    <p:anim calcmode="lin" valueType="num">
                                      <p:cBhvr>
                                        <p:cTn id="61" dur="1000" fill="hold"/>
                                        <p:tgtEl>
                                          <p:spTgt spid="4098"/>
                                        </p:tgtEl>
                                        <p:attrNameLst>
                                          <p:attrName>ppt_x</p:attrName>
                                        </p:attrNameLst>
                                      </p:cBhvr>
                                      <p:tavLst>
                                        <p:tav tm="0">
                                          <p:val>
                                            <p:strVal val="#ppt_x"/>
                                          </p:val>
                                        </p:tav>
                                        <p:tav tm="100000">
                                          <p:val>
                                            <p:strVal val="#ppt_x"/>
                                          </p:val>
                                        </p:tav>
                                      </p:tavLst>
                                    </p:anim>
                                    <p:anim calcmode="lin" valueType="num">
                                      <p:cBhvr>
                                        <p:cTn id="62"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6" grpId="0" animBg="1"/>
      <p:bldP spid="57" grpId="0"/>
      <p:bldP spid="58" grpId="0"/>
      <p:bldP spid="50" grpId="0"/>
      <p:bldP spid="53" grpId="0"/>
      <p:bldP spid="5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3219947"/>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01221E33-F95A-42F5-A1BE-535EED751270}"/>
              </a:ext>
            </a:extLst>
          </p:cNvPr>
          <p:cNvSpPr/>
          <p:nvPr/>
        </p:nvSpPr>
        <p:spPr>
          <a:xfrm>
            <a:off x="4658937" y="3938272"/>
            <a:ext cx="7422289" cy="224824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405000" y="3025240"/>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35877" y="2372818"/>
                <a:ext cx="3082641" cy="646331"/>
              </a:xfrm>
              <a:prstGeom prst="rect">
                <a:avLst/>
              </a:prstGeom>
              <a:noFill/>
            </p:spPr>
            <p:txBody>
              <a:bodyPr wrap="square" rtlCol="0">
                <a:spAutoFit/>
              </a:bodyPr>
              <a:lstStyle/>
              <a:p>
                <a:pPr algn="ct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hình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dáng</a:t>
                </a:r>
                <a:endParaRPr lang="en-US" b="1" dirty="0">
                  <a:solidFill>
                    <a:schemeClr val="bg1"/>
                  </a:solidFill>
                  <a:latin typeface="Calibri (Body)"/>
                  <a:cs typeface="Calibri" panose="020F0502020204030204" pitchFamily="34" charset="0"/>
                </a:endParaRPr>
              </a:p>
              <a:p>
                <a:pPr algn="ctr"/>
                <a:r>
                  <a:rPr lang="en-US" b="1" dirty="0">
                    <a:solidFill>
                      <a:schemeClr val="bg1"/>
                    </a:solidFill>
                    <a:latin typeface="Calibri (Body)"/>
                    <a:cs typeface="Calibri" panose="020F0502020204030204" pitchFamily="34" charset="0"/>
                  </a:rPr>
                  <a:t>(HOG)</a:t>
                </a:r>
                <a:endParaRPr lang="vi-VN" b="1" dirty="0">
                  <a:solidFill>
                    <a:srgbClr val="F7F7F7"/>
                  </a:solidFill>
                </a:endParaRP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233300" y="1153799"/>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7" name="TextBox 56">
            <a:extLst>
              <a:ext uri="{FF2B5EF4-FFF2-40B4-BE49-F238E27FC236}">
                <a16:creationId xmlns:a16="http://schemas.microsoft.com/office/drawing/2014/main" id="{5BB99565-FE21-4F2B-BE40-639EE563F113}"/>
              </a:ext>
            </a:extLst>
          </p:cNvPr>
          <p:cNvSpPr txBox="1"/>
          <p:nvPr/>
        </p:nvSpPr>
        <p:spPr>
          <a:xfrm>
            <a:off x="4768115" y="671487"/>
            <a:ext cx="1766278" cy="400110"/>
          </a:xfrm>
          <a:prstGeom prst="rect">
            <a:avLst/>
          </a:prstGeom>
          <a:noFill/>
        </p:spPr>
        <p:txBody>
          <a:bodyPr wrap="square" rtlCol="0">
            <a:spAutoFit/>
          </a:bodyPr>
          <a:lstStyle/>
          <a:p>
            <a:r>
              <a:rPr lang="en-US" sz="2000" b="1" dirty="0" err="1">
                <a:solidFill>
                  <a:srgbClr val="F7F7F7"/>
                </a:solidFill>
              </a:rPr>
              <a:t>Các</a:t>
            </a:r>
            <a:r>
              <a:rPr lang="en-US" sz="2000" b="1" dirty="0">
                <a:solidFill>
                  <a:srgbClr val="F7F7F7"/>
                </a:solidFill>
              </a:rPr>
              <a:t> </a:t>
            </a:r>
            <a:r>
              <a:rPr lang="en-US" sz="2000" b="1" dirty="0" err="1">
                <a:solidFill>
                  <a:srgbClr val="F7F7F7"/>
                </a:solidFill>
              </a:rPr>
              <a:t>tham</a:t>
            </a:r>
            <a:r>
              <a:rPr lang="en-US" sz="2000" b="1" dirty="0">
                <a:solidFill>
                  <a:srgbClr val="F7F7F7"/>
                </a:solidFill>
              </a:rPr>
              <a:t> </a:t>
            </a:r>
            <a:r>
              <a:rPr lang="en-US" sz="2000" b="1" dirty="0" err="1">
                <a:solidFill>
                  <a:srgbClr val="F7F7F7"/>
                </a:solidFill>
              </a:rPr>
              <a:t>số</a:t>
            </a:r>
            <a:r>
              <a:rPr lang="en-US" sz="2000" b="1" dirty="0">
                <a:solidFill>
                  <a:srgbClr val="F7F7F7"/>
                </a:solidFill>
              </a:rPr>
              <a:t>:</a:t>
            </a:r>
            <a:endParaRPr lang="vi-VN" sz="2000" b="1" dirty="0">
              <a:solidFill>
                <a:srgbClr val="F7F7F7"/>
              </a:solidFill>
            </a:endParaRPr>
          </a:p>
        </p:txBody>
      </p:sp>
      <p:sp>
        <p:nvSpPr>
          <p:cNvPr id="58" name="TextBox 57">
            <a:extLst>
              <a:ext uri="{FF2B5EF4-FFF2-40B4-BE49-F238E27FC236}">
                <a16:creationId xmlns:a16="http://schemas.microsoft.com/office/drawing/2014/main" id="{32C1EE2A-BBB5-4F6D-9934-BE5E20E447FC}"/>
              </a:ext>
            </a:extLst>
          </p:cNvPr>
          <p:cNvSpPr txBox="1"/>
          <p:nvPr/>
        </p:nvSpPr>
        <p:spPr>
          <a:xfrm>
            <a:off x="4808544" y="4045242"/>
            <a:ext cx="2848303" cy="400110"/>
          </a:xfrm>
          <a:prstGeom prst="rect">
            <a:avLst/>
          </a:prstGeom>
          <a:noFill/>
        </p:spPr>
        <p:txBody>
          <a:bodyPr wrap="square" rtlCol="0">
            <a:spAutoFit/>
          </a:bodyPr>
          <a:lstStyle/>
          <a:p>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thu</a:t>
            </a:r>
            <a:r>
              <a:rPr lang="en-US" sz="2000" b="1" dirty="0">
                <a:solidFill>
                  <a:srgbClr val="F7F7F7"/>
                </a:solidFill>
              </a:rPr>
              <a:t> </a:t>
            </a:r>
            <a:r>
              <a:rPr lang="en-US" sz="2000" b="1" dirty="0" err="1">
                <a:solidFill>
                  <a:srgbClr val="F7F7F7"/>
                </a:solidFill>
              </a:rPr>
              <a:t>được</a:t>
            </a:r>
            <a:r>
              <a:rPr lang="en-US" sz="2000" b="1" dirty="0">
                <a:solidFill>
                  <a:srgbClr val="F7F7F7"/>
                </a:solidFill>
              </a:rPr>
              <a:t>:</a:t>
            </a:r>
            <a:endParaRPr lang="vi-VN" sz="2000" b="1" dirty="0">
              <a:solidFill>
                <a:srgbClr val="F7F7F7"/>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20</a:t>
            </a:r>
          </a:p>
        </p:txBody>
      </p:sp>
      <p:sp>
        <p:nvSpPr>
          <p:cNvPr id="50" name="TextBox 49">
            <a:extLst>
              <a:ext uri="{FF2B5EF4-FFF2-40B4-BE49-F238E27FC236}">
                <a16:creationId xmlns:a16="http://schemas.microsoft.com/office/drawing/2014/main" id="{440C28D2-B249-42E4-B497-E2D605AF9C7D}"/>
              </a:ext>
            </a:extLst>
          </p:cNvPr>
          <p:cNvSpPr txBox="1"/>
          <p:nvPr/>
        </p:nvSpPr>
        <p:spPr>
          <a:xfrm>
            <a:off x="4742503" y="1088582"/>
            <a:ext cx="7273407" cy="2646878"/>
          </a:xfrm>
          <a:prstGeom prst="rect">
            <a:avLst/>
          </a:prstGeom>
          <a:noFill/>
        </p:spPr>
        <p:txBody>
          <a:bodyPr wrap="square" rtlCol="0">
            <a:spAutoFit/>
          </a:bodyPr>
          <a:lstStyle/>
          <a:p>
            <a:pPr marL="342900" indent="-342900">
              <a:spcBef>
                <a:spcPts val="600"/>
              </a:spcBef>
              <a:spcAft>
                <a:spcPts val="600"/>
              </a:spcAft>
              <a:buFontTx/>
              <a:buChar char="-"/>
            </a:pPr>
            <a:r>
              <a:rPr lang="vi-VN" b="0" i="0" dirty="0">
                <a:solidFill>
                  <a:schemeClr val="bg1"/>
                </a:solidFill>
                <a:effectLst/>
                <a:latin typeface="Calibri (Body)"/>
                <a:cs typeface="Calibri" panose="020F0502020204030204" pitchFamily="34" charset="0"/>
              </a:rPr>
              <a:t>nbins: Số lượng bins trong biểu đồ histogram.</a:t>
            </a:r>
          </a:p>
          <a:p>
            <a:pPr marL="342900" indent="-342900">
              <a:spcBef>
                <a:spcPts val="600"/>
              </a:spcBef>
              <a:spcAft>
                <a:spcPts val="600"/>
              </a:spcAft>
              <a:buFontTx/>
              <a:buChar char="-"/>
            </a:pPr>
            <a:r>
              <a:rPr lang="vi-VN" b="0" i="0" dirty="0">
                <a:solidFill>
                  <a:schemeClr val="bg1"/>
                </a:solidFill>
                <a:effectLst/>
                <a:latin typeface="Calibri (Body)"/>
                <a:cs typeface="Calibri" panose="020F0502020204030204" pitchFamily="34" charset="0"/>
              </a:rPr>
              <a:t>cellSize: Kích thước của một ô (đơn vị pixels)</a:t>
            </a:r>
            <a:r>
              <a:rPr lang="en-US" b="0" i="0" dirty="0">
                <a:solidFill>
                  <a:schemeClr val="bg1"/>
                </a:solidFill>
                <a:effectLst/>
                <a:latin typeface="Calibri (Body)"/>
                <a:cs typeface="Calibri" panose="020F0502020204030204" pitchFamily="34" charset="0"/>
              </a:rPr>
              <a:t> </a:t>
            </a:r>
            <a:r>
              <a:rPr lang="en-US" b="0" i="0" dirty="0" err="1">
                <a:solidFill>
                  <a:schemeClr val="bg1"/>
                </a:solidFill>
                <a:effectLst/>
                <a:latin typeface="Calibri (Body)"/>
                <a:cs typeface="Calibri" panose="020F0502020204030204" pitchFamily="34" charset="0"/>
              </a:rPr>
              <a:t>là</a:t>
            </a:r>
            <a:r>
              <a:rPr lang="en-US" b="0" i="0" dirty="0">
                <a:solidFill>
                  <a:schemeClr val="bg1"/>
                </a:solidFill>
                <a:effectLst/>
                <a:latin typeface="Calibri (Body)"/>
                <a:cs typeface="Calibri" panose="020F0502020204030204" pitchFamily="34" charset="0"/>
              </a:rPr>
              <a:t> </a:t>
            </a:r>
            <a:r>
              <a:rPr lang="en-US" b="1" i="0" dirty="0">
                <a:solidFill>
                  <a:srgbClr val="FFC000"/>
                </a:solidFill>
                <a:latin typeface="Calibri (Body)"/>
                <a:cs typeface="Calibri" panose="020F0502020204030204" pitchFamily="34" charset="0"/>
              </a:rPr>
              <a:t>2 x 2</a:t>
            </a:r>
            <a:r>
              <a:rPr lang="vi-VN" b="0" i="0" dirty="0">
                <a:solidFill>
                  <a:schemeClr val="bg1"/>
                </a:solidFill>
                <a:effectLst/>
                <a:latin typeface="Calibri (Body)"/>
                <a:cs typeface="Calibri" panose="020F0502020204030204" pitchFamily="34" charset="0"/>
              </a:rPr>
              <a:t>.</a:t>
            </a:r>
          </a:p>
          <a:p>
            <a:pPr marL="342900" indent="-342900">
              <a:spcBef>
                <a:spcPts val="600"/>
              </a:spcBef>
              <a:spcAft>
                <a:spcPts val="600"/>
              </a:spcAft>
              <a:buFontTx/>
              <a:buChar char="-"/>
            </a:pPr>
            <a:r>
              <a:rPr lang="vi-VN" b="0" i="0" dirty="0">
                <a:solidFill>
                  <a:schemeClr val="bg1"/>
                </a:solidFill>
                <a:effectLst/>
                <a:latin typeface="Calibri (Body)"/>
                <a:cs typeface="Calibri" panose="020F0502020204030204" pitchFamily="34" charset="0"/>
              </a:rPr>
              <a:t>winSize: Kích thước của cửa sổ (đơn vị pixels)</a:t>
            </a:r>
            <a:r>
              <a:rPr lang="en-US" b="0" i="0" dirty="0">
                <a:solidFill>
                  <a:schemeClr val="bg1"/>
                </a:solidFill>
                <a:effectLst/>
                <a:latin typeface="Calibri (Body)"/>
                <a:cs typeface="Calibri" panose="020F0502020204030204" pitchFamily="34" charset="0"/>
              </a:rPr>
              <a:t> </a:t>
            </a:r>
            <a:r>
              <a:rPr lang="en-US" b="0" i="0" dirty="0" err="1">
                <a:solidFill>
                  <a:schemeClr val="bg1"/>
                </a:solidFill>
                <a:effectLst/>
                <a:latin typeface="Calibri (Body)"/>
                <a:cs typeface="Calibri" panose="020F0502020204030204" pitchFamily="34" charset="0"/>
              </a:rPr>
              <a:t>là</a:t>
            </a:r>
            <a:r>
              <a:rPr lang="en-US" b="0" i="0" dirty="0">
                <a:solidFill>
                  <a:schemeClr val="bg1"/>
                </a:solidFill>
                <a:effectLst/>
                <a:latin typeface="Calibri (Body)"/>
                <a:cs typeface="Calibri" panose="020F0502020204030204" pitchFamily="34" charset="0"/>
              </a:rPr>
              <a:t> </a:t>
            </a:r>
            <a:r>
              <a:rPr lang="en-US" b="1" i="0" dirty="0">
                <a:solidFill>
                  <a:srgbClr val="FFC000"/>
                </a:solidFill>
                <a:latin typeface="Calibri (Body)"/>
                <a:cs typeface="Calibri" panose="020F0502020204030204" pitchFamily="34" charset="0"/>
              </a:rPr>
              <a:t>48 x 128</a:t>
            </a:r>
            <a:r>
              <a:rPr lang="vi-VN" b="0" i="0" dirty="0">
                <a:solidFill>
                  <a:schemeClr val="bg1"/>
                </a:solidFill>
                <a:effectLst/>
                <a:latin typeface="Calibri (Body)"/>
                <a:cs typeface="Calibri" panose="020F0502020204030204" pitchFamily="34" charset="0"/>
              </a:rPr>
              <a:t>.</a:t>
            </a:r>
          </a:p>
          <a:p>
            <a:pPr marL="342900" indent="-342900">
              <a:spcBef>
                <a:spcPts val="600"/>
              </a:spcBef>
              <a:spcAft>
                <a:spcPts val="600"/>
              </a:spcAft>
              <a:buFontTx/>
              <a:buChar char="-"/>
            </a:pPr>
            <a:r>
              <a:rPr lang="vi-VN" b="0" i="0" dirty="0">
                <a:solidFill>
                  <a:schemeClr val="bg1"/>
                </a:solidFill>
                <a:effectLst/>
                <a:latin typeface="Calibri (Body)"/>
                <a:cs typeface="Calibri" panose="020F0502020204030204" pitchFamily="34" charset="0"/>
              </a:rPr>
              <a:t>blockSize: Kích thước của một block (đơn vị pixels) mà trên đó ta chuẩn hóa véc tơ histogram tổng hợp</a:t>
            </a:r>
            <a:r>
              <a:rPr lang="en-US" b="0" i="0" dirty="0">
                <a:solidFill>
                  <a:schemeClr val="bg1"/>
                </a:solidFill>
                <a:effectLst/>
                <a:latin typeface="Calibri (Body)"/>
                <a:cs typeface="Calibri" panose="020F0502020204030204" pitchFamily="34" charset="0"/>
              </a:rPr>
              <a:t> </a:t>
            </a:r>
            <a:r>
              <a:rPr lang="en-US" b="0" i="0" dirty="0" err="1">
                <a:solidFill>
                  <a:schemeClr val="bg1"/>
                </a:solidFill>
                <a:effectLst/>
                <a:latin typeface="Calibri (Body)"/>
                <a:cs typeface="Calibri" panose="020F0502020204030204" pitchFamily="34" charset="0"/>
              </a:rPr>
              <a:t>là</a:t>
            </a:r>
            <a:r>
              <a:rPr lang="en-US" b="0" i="0" dirty="0">
                <a:solidFill>
                  <a:schemeClr val="bg1"/>
                </a:solidFill>
                <a:effectLst/>
                <a:latin typeface="Calibri (Body)"/>
                <a:cs typeface="Calibri" panose="020F0502020204030204" pitchFamily="34" charset="0"/>
              </a:rPr>
              <a:t> </a:t>
            </a:r>
            <a:r>
              <a:rPr lang="en-US" b="1" i="0" dirty="0">
                <a:solidFill>
                  <a:srgbClr val="FFC000"/>
                </a:solidFill>
                <a:latin typeface="Calibri (Body)"/>
                <a:cs typeface="Calibri" panose="020F0502020204030204" pitchFamily="34" charset="0"/>
              </a:rPr>
              <a:t>4 x 4</a:t>
            </a:r>
            <a:r>
              <a:rPr lang="vi-VN" b="0" i="0" dirty="0">
                <a:solidFill>
                  <a:schemeClr val="bg1"/>
                </a:solidFill>
                <a:effectLst/>
                <a:latin typeface="Calibri (Body)"/>
                <a:cs typeface="Calibri" panose="020F0502020204030204" pitchFamily="34" charset="0"/>
              </a:rPr>
              <a:t>.</a:t>
            </a:r>
          </a:p>
          <a:p>
            <a:pPr marL="342900" indent="-342900">
              <a:spcBef>
                <a:spcPts val="600"/>
              </a:spcBef>
              <a:spcAft>
                <a:spcPts val="600"/>
              </a:spcAft>
              <a:buFontTx/>
              <a:buChar char="-"/>
            </a:pPr>
            <a:r>
              <a:rPr lang="vi-VN" b="0" i="0" dirty="0">
                <a:solidFill>
                  <a:schemeClr val="bg1"/>
                </a:solidFill>
                <a:effectLst/>
                <a:latin typeface="Calibri (Body)"/>
                <a:cs typeface="Calibri" panose="020F0502020204030204" pitchFamily="34" charset="0"/>
              </a:rPr>
              <a:t>blockStride: Số bước di chuyển của block khi thực hiện chuẩn hóa histogram</a:t>
            </a:r>
            <a:r>
              <a:rPr lang="en-US" b="0" i="0" dirty="0">
                <a:solidFill>
                  <a:schemeClr val="bg1"/>
                </a:solidFill>
                <a:effectLst/>
                <a:latin typeface="Calibri (Body)"/>
                <a:cs typeface="Calibri" panose="020F0502020204030204" pitchFamily="34" charset="0"/>
              </a:rPr>
              <a:t> </a:t>
            </a:r>
            <a:r>
              <a:rPr lang="en-US" b="0" i="0" dirty="0" err="1">
                <a:solidFill>
                  <a:schemeClr val="bg1"/>
                </a:solidFill>
                <a:effectLst/>
                <a:latin typeface="Calibri (Body)"/>
                <a:cs typeface="Calibri" panose="020F0502020204030204" pitchFamily="34" charset="0"/>
              </a:rPr>
              <a:t>là</a:t>
            </a:r>
            <a:r>
              <a:rPr lang="en-US" b="0" i="0" dirty="0">
                <a:solidFill>
                  <a:schemeClr val="bg1"/>
                </a:solidFill>
                <a:effectLst/>
                <a:latin typeface="Calibri (Body)"/>
                <a:cs typeface="Calibri" panose="020F0502020204030204" pitchFamily="34" charset="0"/>
              </a:rPr>
              <a:t> </a:t>
            </a:r>
            <a:r>
              <a:rPr lang="en-US" b="1" i="0" dirty="0">
                <a:solidFill>
                  <a:srgbClr val="FFC000"/>
                </a:solidFill>
                <a:latin typeface="Calibri (Body)"/>
                <a:cs typeface="Calibri" panose="020F0502020204030204" pitchFamily="34" charset="0"/>
              </a:rPr>
              <a:t>2 x 2</a:t>
            </a:r>
            <a:r>
              <a:rPr lang="en-US" b="0" i="0" dirty="0">
                <a:solidFill>
                  <a:schemeClr val="bg1"/>
                </a:solidFill>
                <a:effectLst/>
                <a:latin typeface="Calibri (Body)"/>
                <a:cs typeface="Calibri" panose="020F0502020204030204" pitchFamily="34" charset="0"/>
              </a:rPr>
              <a:t>.</a:t>
            </a:r>
            <a:endParaRPr lang="en-US" b="1" dirty="0">
              <a:solidFill>
                <a:schemeClr val="bg1"/>
              </a:solidFill>
              <a:latin typeface="Calibri (Body)"/>
              <a:cs typeface="Calibri" panose="020F0502020204030204" pitchFamily="34" charset="0"/>
            </a:endParaRPr>
          </a:p>
        </p:txBody>
      </p:sp>
      <p:sp>
        <p:nvSpPr>
          <p:cNvPr id="53" name="TextBox 52">
            <a:extLst>
              <a:ext uri="{FF2B5EF4-FFF2-40B4-BE49-F238E27FC236}">
                <a16:creationId xmlns:a16="http://schemas.microsoft.com/office/drawing/2014/main" id="{B7E83876-C2A9-464D-BB61-92144B1511DA}"/>
              </a:ext>
            </a:extLst>
          </p:cNvPr>
          <p:cNvSpPr txBox="1"/>
          <p:nvPr/>
        </p:nvSpPr>
        <p:spPr>
          <a:xfrm>
            <a:off x="4812072" y="4478629"/>
            <a:ext cx="4347964" cy="369332"/>
          </a:xfrm>
          <a:prstGeom prst="rect">
            <a:avLst/>
          </a:prstGeom>
          <a:noFill/>
        </p:spPr>
        <p:txBody>
          <a:bodyPr wrap="square" rtlCol="0">
            <a:spAutoFit/>
          </a:bodyPr>
          <a:lstStyle/>
          <a:p>
            <a:pPr marL="285750" indent="-285750">
              <a:spcBef>
                <a:spcPts val="600"/>
              </a:spcBef>
              <a:spcAft>
                <a:spcPts val="600"/>
              </a:spcAft>
              <a:buFontTx/>
              <a:buChar char="-"/>
            </a:pPr>
            <a:r>
              <a:rPr lang="en-US" b="1" dirty="0">
                <a:solidFill>
                  <a:srgbClr val="F7F7F7"/>
                </a:solidFill>
              </a:rPr>
              <a:t>H * W * </a:t>
            </a:r>
            <a:r>
              <a:rPr lang="en-US" b="1" dirty="0" err="1">
                <a:solidFill>
                  <a:srgbClr val="F7F7F7"/>
                </a:solidFill>
              </a:rPr>
              <a:t>blocksizeH</a:t>
            </a:r>
            <a:r>
              <a:rPr lang="en-US" b="1" dirty="0">
                <a:solidFill>
                  <a:srgbClr val="F7F7F7"/>
                </a:solidFill>
              </a:rPr>
              <a:t> * </a:t>
            </a:r>
            <a:r>
              <a:rPr lang="en-US" b="1" dirty="0" err="1">
                <a:solidFill>
                  <a:srgbClr val="F7F7F7"/>
                </a:solidFill>
              </a:rPr>
              <a:t>blocksizeW</a:t>
            </a:r>
            <a:r>
              <a:rPr lang="en-US" b="1" dirty="0">
                <a:solidFill>
                  <a:srgbClr val="F7F7F7"/>
                </a:solidFill>
              </a:rPr>
              <a:t> * </a:t>
            </a:r>
            <a:r>
              <a:rPr lang="en-US" b="1" dirty="0" err="1">
                <a:solidFill>
                  <a:srgbClr val="F7F7F7"/>
                </a:solidFill>
              </a:rPr>
              <a:t>nbins</a:t>
            </a:r>
            <a:r>
              <a:rPr lang="en-US" b="1" dirty="0">
                <a:solidFill>
                  <a:srgbClr val="F7F7F7"/>
                </a:solidFill>
              </a:rPr>
              <a:t>.</a:t>
            </a:r>
          </a:p>
        </p:txBody>
      </p:sp>
      <p:pic>
        <p:nvPicPr>
          <p:cNvPr id="5124" name="Picture 4" descr="image">
            <a:extLst>
              <a:ext uri="{FF2B5EF4-FFF2-40B4-BE49-F238E27FC236}">
                <a16:creationId xmlns:a16="http://schemas.microsoft.com/office/drawing/2014/main" id="{99C688AC-BE95-40CD-BE58-D359F659703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134936" y="4944998"/>
            <a:ext cx="2360099" cy="1184436"/>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60" name="Picture 4" descr="hog deep learning for Sale OFF 78%">
            <a:extLst>
              <a:ext uri="{FF2B5EF4-FFF2-40B4-BE49-F238E27FC236}">
                <a16:creationId xmlns:a16="http://schemas.microsoft.com/office/drawing/2014/main" id="{4C4B547B-1DBA-4292-ACCB-5FF35491DBF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00110" y="4045242"/>
            <a:ext cx="2380399" cy="133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07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000" fill="hold"/>
                                        <p:tgtEl>
                                          <p:spTgt spid="66"/>
                                        </p:tgtEl>
                                        <p:attrNameLst>
                                          <p:attrName>ppt_x</p:attrName>
                                        </p:attrNameLst>
                                      </p:cBhvr>
                                      <p:tavLst>
                                        <p:tav tm="0">
                                          <p:val>
                                            <p:strVal val="1+#ppt_w/2"/>
                                          </p:val>
                                        </p:tav>
                                        <p:tav tm="100000">
                                          <p:val>
                                            <p:strVal val="#ppt_x"/>
                                          </p:val>
                                        </p:tav>
                                      </p:tavLst>
                                    </p:anim>
                                    <p:anim calcmode="lin" valueType="num">
                                      <p:cBhvr additive="base">
                                        <p:cTn id="16" dur="1000" fill="hold"/>
                                        <p:tgtEl>
                                          <p:spTgt spid="66"/>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1000"/>
                                        <p:tgtEl>
                                          <p:spTgt spid="57"/>
                                        </p:tgtEl>
                                      </p:cBhvr>
                                    </p:animEffect>
                                    <p:anim calcmode="lin" valueType="num">
                                      <p:cBhvr>
                                        <p:cTn id="24" dur="1000" fill="hold"/>
                                        <p:tgtEl>
                                          <p:spTgt spid="57"/>
                                        </p:tgtEl>
                                        <p:attrNameLst>
                                          <p:attrName>ppt_x</p:attrName>
                                        </p:attrNameLst>
                                      </p:cBhvr>
                                      <p:tavLst>
                                        <p:tav tm="0">
                                          <p:val>
                                            <p:strVal val="#ppt_x"/>
                                          </p:val>
                                        </p:tav>
                                        <p:tav tm="100000">
                                          <p:val>
                                            <p:strVal val="#ppt_x"/>
                                          </p:val>
                                        </p:tav>
                                      </p:tavLst>
                                    </p:anim>
                                    <p:anim calcmode="lin" valueType="num">
                                      <p:cBhvr>
                                        <p:cTn id="25" dur="1000" fill="hold"/>
                                        <p:tgtEl>
                                          <p:spTgt spid="5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20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anim calcmode="lin" valueType="num">
                                      <p:cBhvr>
                                        <p:cTn id="29" dur="1000" fill="hold"/>
                                        <p:tgtEl>
                                          <p:spTgt spid="50"/>
                                        </p:tgtEl>
                                        <p:attrNameLst>
                                          <p:attrName>ppt_x</p:attrName>
                                        </p:attrNameLst>
                                      </p:cBhvr>
                                      <p:tavLst>
                                        <p:tav tm="0">
                                          <p:val>
                                            <p:strVal val="#ppt_x"/>
                                          </p:val>
                                        </p:tav>
                                        <p:tav tm="100000">
                                          <p:val>
                                            <p:strVal val="#ppt_x"/>
                                          </p:val>
                                        </p:tav>
                                      </p:tavLst>
                                    </p:anim>
                                    <p:anim calcmode="lin" valueType="num">
                                      <p:cBhvr>
                                        <p:cTn id="3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1000"/>
                                        <p:tgtEl>
                                          <p:spTgt spid="58"/>
                                        </p:tgtEl>
                                      </p:cBhvr>
                                    </p:animEffect>
                                    <p:anim calcmode="lin" valueType="num">
                                      <p:cBhvr>
                                        <p:cTn id="36" dur="1000" fill="hold"/>
                                        <p:tgtEl>
                                          <p:spTgt spid="58"/>
                                        </p:tgtEl>
                                        <p:attrNameLst>
                                          <p:attrName>ppt_x</p:attrName>
                                        </p:attrNameLst>
                                      </p:cBhvr>
                                      <p:tavLst>
                                        <p:tav tm="0">
                                          <p:val>
                                            <p:strVal val="#ppt_x"/>
                                          </p:val>
                                        </p:tav>
                                        <p:tav tm="100000">
                                          <p:val>
                                            <p:strVal val="#ppt_x"/>
                                          </p:val>
                                        </p:tav>
                                      </p:tavLst>
                                    </p:anim>
                                    <p:anim calcmode="lin" valueType="num">
                                      <p:cBhvr>
                                        <p:cTn id="37" dur="1000" fill="hold"/>
                                        <p:tgtEl>
                                          <p:spTgt spid="5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124"/>
                                        </p:tgtEl>
                                        <p:attrNameLst>
                                          <p:attrName>style.visibility</p:attrName>
                                        </p:attrNameLst>
                                      </p:cBhvr>
                                      <p:to>
                                        <p:strVal val="visible"/>
                                      </p:to>
                                    </p:set>
                                    <p:animEffect transition="in" filter="fade">
                                      <p:cBhvr>
                                        <p:cTn id="45" dur="1000"/>
                                        <p:tgtEl>
                                          <p:spTgt spid="5124"/>
                                        </p:tgtEl>
                                      </p:cBhvr>
                                    </p:animEffect>
                                    <p:anim calcmode="lin" valueType="num">
                                      <p:cBhvr>
                                        <p:cTn id="46" dur="1000" fill="hold"/>
                                        <p:tgtEl>
                                          <p:spTgt spid="5124"/>
                                        </p:tgtEl>
                                        <p:attrNameLst>
                                          <p:attrName>ppt_x</p:attrName>
                                        </p:attrNameLst>
                                      </p:cBhvr>
                                      <p:tavLst>
                                        <p:tav tm="0">
                                          <p:val>
                                            <p:strVal val="#ppt_x"/>
                                          </p:val>
                                        </p:tav>
                                        <p:tav tm="100000">
                                          <p:val>
                                            <p:strVal val="#ppt_x"/>
                                          </p:val>
                                        </p:tav>
                                      </p:tavLst>
                                    </p:anim>
                                    <p:anim calcmode="lin" valueType="num">
                                      <p:cBhvr>
                                        <p:cTn id="47" dur="1000" fill="hold"/>
                                        <p:tgtEl>
                                          <p:spTgt spid="5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6" grpId="0" animBg="1"/>
      <p:bldP spid="57" grpId="0"/>
      <p:bldP spid="58" grpId="0"/>
      <p:bldP spid="50" grpId="0"/>
      <p:bldP spid="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276580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01221E33-F95A-42F5-A1BE-535EED751270}"/>
              </a:ext>
            </a:extLst>
          </p:cNvPr>
          <p:cNvSpPr/>
          <p:nvPr/>
        </p:nvSpPr>
        <p:spPr>
          <a:xfrm>
            <a:off x="4658937" y="3507132"/>
            <a:ext cx="7422289" cy="267938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418559" y="2949796"/>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35877" y="2313757"/>
                <a:ext cx="3082641" cy="646331"/>
              </a:xfrm>
              <a:prstGeom prst="rect">
                <a:avLst/>
              </a:prstGeom>
              <a:noFill/>
            </p:spPr>
            <p:txBody>
              <a:bodyPr wrap="square" rtlCol="0">
                <a:spAutoFit/>
              </a:bodyPr>
              <a:lstStyle/>
              <a:p>
                <a:pPr algn="ct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sâu</a:t>
                </a:r>
                <a:endParaRPr lang="en-US" b="1" dirty="0">
                  <a:solidFill>
                    <a:schemeClr val="bg1"/>
                  </a:solidFill>
                  <a:latin typeface="Calibri (Body)"/>
                  <a:cs typeface="Calibri" panose="020F0502020204030204" pitchFamily="34" charset="0"/>
                </a:endParaRPr>
              </a:p>
              <a:p>
                <a:pPr algn="ctr"/>
                <a:r>
                  <a:rPr lang="en-US" b="1" dirty="0">
                    <a:solidFill>
                      <a:schemeClr val="bg1"/>
                    </a:solidFill>
                    <a:latin typeface="Calibri (Body)"/>
                    <a:cs typeface="Calibri" panose="020F0502020204030204" pitchFamily="34" charset="0"/>
                  </a:rPr>
                  <a:t>(VGG)</a:t>
                </a:r>
                <a:endParaRPr lang="vi-VN" b="1" dirty="0">
                  <a:solidFill>
                    <a:srgbClr val="F7F7F7"/>
                  </a:solidFill>
                </a:endParaRP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221354" y="1094738"/>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8" name="TextBox 57">
            <a:extLst>
              <a:ext uri="{FF2B5EF4-FFF2-40B4-BE49-F238E27FC236}">
                <a16:creationId xmlns:a16="http://schemas.microsoft.com/office/drawing/2014/main" id="{32C1EE2A-BBB5-4F6D-9934-BE5E20E447FC}"/>
              </a:ext>
            </a:extLst>
          </p:cNvPr>
          <p:cNvSpPr txBox="1"/>
          <p:nvPr/>
        </p:nvSpPr>
        <p:spPr>
          <a:xfrm>
            <a:off x="4845714" y="3918267"/>
            <a:ext cx="2848303" cy="400110"/>
          </a:xfrm>
          <a:prstGeom prst="rect">
            <a:avLst/>
          </a:prstGeom>
          <a:noFill/>
        </p:spPr>
        <p:txBody>
          <a:bodyPr wrap="square" rtlCol="0">
            <a:spAutoFit/>
          </a:bodyPr>
          <a:lstStyle/>
          <a:p>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thu</a:t>
            </a:r>
            <a:r>
              <a:rPr lang="en-US" sz="2000" b="1" dirty="0">
                <a:solidFill>
                  <a:srgbClr val="F7F7F7"/>
                </a:solidFill>
              </a:rPr>
              <a:t> </a:t>
            </a:r>
            <a:r>
              <a:rPr lang="en-US" sz="2000" b="1" dirty="0" err="1">
                <a:solidFill>
                  <a:srgbClr val="F7F7F7"/>
                </a:solidFill>
              </a:rPr>
              <a:t>được</a:t>
            </a:r>
            <a:r>
              <a:rPr lang="en-US" sz="2000" b="1" dirty="0">
                <a:solidFill>
                  <a:srgbClr val="F7F7F7"/>
                </a:solidFill>
              </a:rPr>
              <a:t>:</a:t>
            </a:r>
            <a:endParaRPr lang="vi-VN" sz="2000" b="1" dirty="0">
              <a:solidFill>
                <a:srgbClr val="F7F7F7"/>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21</a:t>
            </a:r>
          </a:p>
        </p:txBody>
      </p:sp>
      <p:sp>
        <p:nvSpPr>
          <p:cNvPr id="53" name="TextBox 52">
            <a:extLst>
              <a:ext uri="{FF2B5EF4-FFF2-40B4-BE49-F238E27FC236}">
                <a16:creationId xmlns:a16="http://schemas.microsoft.com/office/drawing/2014/main" id="{B7E83876-C2A9-464D-BB61-92144B1511DA}"/>
              </a:ext>
            </a:extLst>
          </p:cNvPr>
          <p:cNvSpPr txBox="1"/>
          <p:nvPr/>
        </p:nvSpPr>
        <p:spPr>
          <a:xfrm>
            <a:off x="4849242" y="4354697"/>
            <a:ext cx="2366941" cy="1354217"/>
          </a:xfrm>
          <a:prstGeom prst="rect">
            <a:avLst/>
          </a:prstGeom>
          <a:noFill/>
        </p:spPr>
        <p:txBody>
          <a:bodyPr wrap="square" rtlCol="0">
            <a:spAutoFit/>
          </a:bodyPr>
          <a:lstStyle/>
          <a:p>
            <a:pPr marL="285750" indent="-285750">
              <a:spcBef>
                <a:spcPts val="600"/>
              </a:spcBef>
              <a:spcAft>
                <a:spcPts val="600"/>
              </a:spcAft>
              <a:buFontTx/>
              <a:buChar char="-"/>
            </a:pPr>
            <a:r>
              <a:rPr lang="en-US" b="1" dirty="0" err="1">
                <a:solidFill>
                  <a:srgbClr val="F7F7F7"/>
                </a:solidFill>
                <a:latin typeface="Calibri (Body)"/>
              </a:rPr>
              <a:t>Maxpool</a:t>
            </a:r>
            <a:r>
              <a:rPr lang="en-US" b="1" dirty="0">
                <a:solidFill>
                  <a:srgbClr val="F7F7F7"/>
                </a:solidFill>
                <a:latin typeface="Calibri (Body)"/>
              </a:rPr>
              <a:t>: Vector 512 </a:t>
            </a:r>
            <a:r>
              <a:rPr lang="en-US" b="1" dirty="0" err="1">
                <a:solidFill>
                  <a:srgbClr val="F7F7F7"/>
                </a:solidFill>
                <a:latin typeface="Calibri (Body)"/>
              </a:rPr>
              <a:t>giá</a:t>
            </a:r>
            <a:r>
              <a:rPr lang="en-US" b="1" dirty="0">
                <a:solidFill>
                  <a:srgbClr val="F7F7F7"/>
                </a:solidFill>
                <a:latin typeface="Calibri (Body)"/>
              </a:rPr>
              <a:t> </a:t>
            </a:r>
            <a:r>
              <a:rPr lang="en-US" b="1" dirty="0" err="1">
                <a:solidFill>
                  <a:srgbClr val="F7F7F7"/>
                </a:solidFill>
                <a:latin typeface="Calibri (Body)"/>
              </a:rPr>
              <a:t>trị</a:t>
            </a:r>
            <a:r>
              <a:rPr lang="en-US" b="1" dirty="0">
                <a:solidFill>
                  <a:srgbClr val="F7F7F7"/>
                </a:solidFill>
                <a:latin typeface="Calibri (Body)"/>
              </a:rPr>
              <a:t>.</a:t>
            </a:r>
          </a:p>
          <a:p>
            <a:pPr marL="285750" indent="-285750">
              <a:spcBef>
                <a:spcPts val="600"/>
              </a:spcBef>
              <a:spcAft>
                <a:spcPts val="600"/>
              </a:spcAft>
              <a:buFontTx/>
              <a:buChar char="-"/>
            </a:pPr>
            <a:r>
              <a:rPr lang="en-US" b="1" dirty="0" err="1">
                <a:solidFill>
                  <a:srgbClr val="F7F7F7"/>
                </a:solidFill>
              </a:rPr>
              <a:t>Avgpool</a:t>
            </a:r>
            <a:r>
              <a:rPr lang="en-US" b="1" dirty="0">
                <a:solidFill>
                  <a:srgbClr val="F7F7F7"/>
                </a:solidFill>
              </a:rPr>
              <a:t>: Vector 512 </a:t>
            </a:r>
            <a:r>
              <a:rPr lang="en-US" b="1" dirty="0" err="1">
                <a:solidFill>
                  <a:srgbClr val="F7F7F7"/>
                </a:solidFill>
              </a:rPr>
              <a:t>giá</a:t>
            </a:r>
            <a:r>
              <a:rPr lang="en-US" b="1" dirty="0">
                <a:solidFill>
                  <a:srgbClr val="F7F7F7"/>
                </a:solidFill>
              </a:rPr>
              <a:t> </a:t>
            </a:r>
            <a:r>
              <a:rPr lang="en-US" b="1" dirty="0" err="1">
                <a:solidFill>
                  <a:srgbClr val="F7F7F7"/>
                </a:solidFill>
              </a:rPr>
              <a:t>trị</a:t>
            </a:r>
            <a:r>
              <a:rPr lang="en-US" b="1" dirty="0">
                <a:solidFill>
                  <a:srgbClr val="F7F7F7"/>
                </a:solidFill>
              </a:rPr>
              <a:t>.</a:t>
            </a:r>
          </a:p>
        </p:txBody>
      </p:sp>
      <p:pic>
        <p:nvPicPr>
          <p:cNvPr id="6146" name="Picture 2">
            <a:extLst>
              <a:ext uri="{FF2B5EF4-FFF2-40B4-BE49-F238E27FC236}">
                <a16:creationId xmlns:a16="http://schemas.microsoft.com/office/drawing/2014/main" id="{77E64331-04FC-43D1-A165-E276BF09DA8E}"/>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265063" y="960830"/>
            <a:ext cx="3338569" cy="1914113"/>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8D84AA0-7B49-4B06-BBA4-0620E8EB69C0}"/>
              </a:ext>
            </a:extLst>
          </p:cNvPr>
          <p:cNvSpPr txBox="1"/>
          <p:nvPr/>
        </p:nvSpPr>
        <p:spPr>
          <a:xfrm>
            <a:off x="4788163" y="945341"/>
            <a:ext cx="3226150" cy="1908215"/>
          </a:xfrm>
          <a:prstGeom prst="rect">
            <a:avLst/>
          </a:prstGeom>
          <a:noFill/>
        </p:spPr>
        <p:txBody>
          <a:bodyPr wrap="square" rtlCol="0">
            <a:spAutoFit/>
          </a:bodyPr>
          <a:lstStyle/>
          <a:p>
            <a:pPr marL="285750" indent="-285750">
              <a:spcBef>
                <a:spcPts val="600"/>
              </a:spcBef>
              <a:spcAft>
                <a:spcPts val="600"/>
              </a:spcAft>
              <a:buFontTx/>
              <a:buChar char="-"/>
            </a:pPr>
            <a:r>
              <a:rPr lang="en-US" b="1" dirty="0" err="1">
                <a:solidFill>
                  <a:srgbClr val="F7F7F7"/>
                </a:solidFill>
                <a:latin typeface="Calibri (Body)"/>
              </a:rPr>
              <a:t>Đặc</a:t>
            </a:r>
            <a:r>
              <a:rPr lang="en-US" b="1" dirty="0">
                <a:solidFill>
                  <a:srgbClr val="F7F7F7"/>
                </a:solidFill>
                <a:latin typeface="Calibri (Body)"/>
              </a:rPr>
              <a:t> </a:t>
            </a:r>
            <a:r>
              <a:rPr lang="en-US" b="1" dirty="0" err="1">
                <a:solidFill>
                  <a:srgbClr val="F7F7F7"/>
                </a:solidFill>
                <a:latin typeface="Calibri (Body)"/>
              </a:rPr>
              <a:t>trưng</a:t>
            </a:r>
            <a:r>
              <a:rPr lang="en-US" b="1" dirty="0">
                <a:solidFill>
                  <a:srgbClr val="F7F7F7"/>
                </a:solidFill>
                <a:latin typeface="Calibri (Body)"/>
              </a:rPr>
              <a:t> </a:t>
            </a:r>
            <a:r>
              <a:rPr lang="en-US" b="1" dirty="0" err="1">
                <a:solidFill>
                  <a:srgbClr val="F7F7F7"/>
                </a:solidFill>
                <a:latin typeface="Calibri (Body)"/>
              </a:rPr>
              <a:t>thu</a:t>
            </a:r>
            <a:r>
              <a:rPr lang="en-US" b="1" dirty="0">
                <a:solidFill>
                  <a:srgbClr val="F7F7F7"/>
                </a:solidFill>
                <a:latin typeface="Calibri (Body)"/>
              </a:rPr>
              <a:t> </a:t>
            </a:r>
            <a:r>
              <a:rPr lang="en-US" b="1" dirty="0" err="1">
                <a:solidFill>
                  <a:srgbClr val="F7F7F7"/>
                </a:solidFill>
                <a:latin typeface="Calibri (Body)"/>
              </a:rPr>
              <a:t>được</a:t>
            </a:r>
            <a:r>
              <a:rPr lang="en-US" b="1" dirty="0">
                <a:solidFill>
                  <a:srgbClr val="F7F7F7"/>
                </a:solidFill>
                <a:latin typeface="Calibri (Body)"/>
              </a:rPr>
              <a:t> </a:t>
            </a:r>
            <a:r>
              <a:rPr lang="en-US" b="1" dirty="0" err="1">
                <a:solidFill>
                  <a:srgbClr val="F7F7F7"/>
                </a:solidFill>
                <a:latin typeface="Calibri (Body)"/>
              </a:rPr>
              <a:t>từ</a:t>
            </a:r>
            <a:r>
              <a:rPr lang="en-US" b="1" dirty="0">
                <a:solidFill>
                  <a:srgbClr val="F7F7F7"/>
                </a:solidFill>
                <a:latin typeface="Calibri (Body)"/>
              </a:rPr>
              <a:t> </a:t>
            </a:r>
            <a:r>
              <a:rPr lang="en-US" b="1" dirty="0" err="1">
                <a:solidFill>
                  <a:srgbClr val="F7F7F7"/>
                </a:solidFill>
                <a:latin typeface="Calibri (Body)"/>
              </a:rPr>
              <a:t>lớp</a:t>
            </a:r>
            <a:r>
              <a:rPr lang="en-US" b="1" dirty="0">
                <a:solidFill>
                  <a:srgbClr val="F7F7F7"/>
                </a:solidFill>
                <a:latin typeface="Calibri (Body)"/>
              </a:rPr>
              <a:t> features </a:t>
            </a:r>
            <a:r>
              <a:rPr lang="en-US" b="1" dirty="0" err="1">
                <a:solidFill>
                  <a:srgbClr val="F7F7F7"/>
                </a:solidFill>
                <a:latin typeface="Calibri (Body)"/>
              </a:rPr>
              <a:t>của</a:t>
            </a:r>
            <a:r>
              <a:rPr lang="en-US" b="1" dirty="0">
                <a:solidFill>
                  <a:srgbClr val="F7F7F7"/>
                </a:solidFill>
                <a:latin typeface="Calibri (Body)"/>
              </a:rPr>
              <a:t> </a:t>
            </a:r>
            <a:r>
              <a:rPr lang="en-US" b="1" dirty="0" err="1">
                <a:solidFill>
                  <a:srgbClr val="F7F7F7"/>
                </a:solidFill>
                <a:latin typeface="Calibri (Body)"/>
              </a:rPr>
              <a:t>mạng</a:t>
            </a:r>
            <a:r>
              <a:rPr lang="en-US" b="1" dirty="0">
                <a:solidFill>
                  <a:srgbClr val="F7F7F7"/>
                </a:solidFill>
                <a:latin typeface="Calibri (Body)"/>
              </a:rPr>
              <a:t> VGG </a:t>
            </a:r>
            <a:r>
              <a:rPr lang="en-US" b="1" dirty="0" err="1">
                <a:solidFill>
                  <a:srgbClr val="F7F7F7"/>
                </a:solidFill>
                <a:latin typeface="Calibri (Body)"/>
              </a:rPr>
              <a:t>sẽ</a:t>
            </a:r>
            <a:r>
              <a:rPr lang="en-US" b="1" dirty="0">
                <a:solidFill>
                  <a:srgbClr val="F7F7F7"/>
                </a:solidFill>
                <a:latin typeface="Calibri (Body)"/>
              </a:rPr>
              <a:t> </a:t>
            </a:r>
            <a:r>
              <a:rPr lang="en-US" b="1" dirty="0" err="1">
                <a:solidFill>
                  <a:srgbClr val="F7F7F7"/>
                </a:solidFill>
                <a:latin typeface="Calibri (Body)"/>
              </a:rPr>
              <a:t>được</a:t>
            </a:r>
            <a:r>
              <a:rPr lang="en-US" b="1" dirty="0">
                <a:solidFill>
                  <a:srgbClr val="F7F7F7"/>
                </a:solidFill>
                <a:latin typeface="Calibri (Body)"/>
              </a:rPr>
              <a:t> </a:t>
            </a:r>
            <a:r>
              <a:rPr lang="en-US" b="1" dirty="0" err="1">
                <a:solidFill>
                  <a:srgbClr val="F7F7F7"/>
                </a:solidFill>
                <a:latin typeface="Calibri (Body)"/>
              </a:rPr>
              <a:t>tổng</a:t>
            </a:r>
            <a:r>
              <a:rPr lang="en-US" b="1" dirty="0">
                <a:solidFill>
                  <a:srgbClr val="F7F7F7"/>
                </a:solidFill>
                <a:latin typeface="Calibri (Body)"/>
              </a:rPr>
              <a:t> </a:t>
            </a:r>
            <a:r>
              <a:rPr lang="en-US" b="1" dirty="0" err="1">
                <a:solidFill>
                  <a:srgbClr val="F7F7F7"/>
                </a:solidFill>
                <a:latin typeface="Calibri (Body)"/>
              </a:rPr>
              <a:t>hợp</a:t>
            </a:r>
            <a:r>
              <a:rPr lang="en-US" b="1" dirty="0">
                <a:solidFill>
                  <a:srgbClr val="F7F7F7"/>
                </a:solidFill>
                <a:latin typeface="Calibri (Body)"/>
              </a:rPr>
              <a:t> </a:t>
            </a:r>
            <a:r>
              <a:rPr lang="en-US" b="1" dirty="0" err="1">
                <a:solidFill>
                  <a:srgbClr val="F7F7F7"/>
                </a:solidFill>
                <a:latin typeface="Calibri (Body)"/>
              </a:rPr>
              <a:t>thành</a:t>
            </a:r>
            <a:r>
              <a:rPr lang="en-US" b="1" dirty="0">
                <a:solidFill>
                  <a:srgbClr val="F7F7F7"/>
                </a:solidFill>
                <a:latin typeface="Calibri (Body)"/>
              </a:rPr>
              <a:t> </a:t>
            </a:r>
            <a:r>
              <a:rPr lang="en-US" b="1" dirty="0" err="1">
                <a:solidFill>
                  <a:srgbClr val="F7F7F7"/>
                </a:solidFill>
                <a:latin typeface="Calibri (Body)"/>
              </a:rPr>
              <a:t>đặc</a:t>
            </a:r>
            <a:r>
              <a:rPr lang="en-US" b="1" dirty="0">
                <a:solidFill>
                  <a:srgbClr val="F7F7F7"/>
                </a:solidFill>
                <a:latin typeface="Calibri (Body)"/>
              </a:rPr>
              <a:t> </a:t>
            </a:r>
            <a:r>
              <a:rPr lang="en-US" b="1" dirty="0" err="1">
                <a:solidFill>
                  <a:srgbClr val="F7F7F7"/>
                </a:solidFill>
                <a:latin typeface="Calibri (Body)"/>
              </a:rPr>
              <a:t>trưng</a:t>
            </a:r>
            <a:r>
              <a:rPr lang="en-US" b="1" dirty="0">
                <a:solidFill>
                  <a:srgbClr val="F7F7F7"/>
                </a:solidFill>
                <a:latin typeface="Calibri (Body)"/>
              </a:rPr>
              <a:t> </a:t>
            </a:r>
            <a:r>
              <a:rPr lang="en-US" b="1" dirty="0" err="1">
                <a:solidFill>
                  <a:srgbClr val="F7F7F7"/>
                </a:solidFill>
                <a:latin typeface="Calibri (Body)"/>
              </a:rPr>
              <a:t>để</a:t>
            </a:r>
            <a:r>
              <a:rPr lang="en-US" b="1" dirty="0">
                <a:solidFill>
                  <a:srgbClr val="F7F7F7"/>
                </a:solidFill>
                <a:latin typeface="Calibri (Body)"/>
              </a:rPr>
              <a:t> so </a:t>
            </a:r>
            <a:r>
              <a:rPr lang="en-US" b="1" dirty="0" err="1">
                <a:solidFill>
                  <a:srgbClr val="F7F7F7"/>
                </a:solidFill>
                <a:latin typeface="Calibri (Body)"/>
              </a:rPr>
              <a:t>sánh</a:t>
            </a:r>
            <a:r>
              <a:rPr lang="en-US" b="1" dirty="0">
                <a:solidFill>
                  <a:srgbClr val="F7F7F7"/>
                </a:solidFill>
                <a:latin typeface="Calibri (Body)"/>
              </a:rPr>
              <a:t>.</a:t>
            </a:r>
          </a:p>
          <a:p>
            <a:pPr marL="285750" indent="-285750">
              <a:spcBef>
                <a:spcPts val="600"/>
              </a:spcBef>
              <a:spcAft>
                <a:spcPts val="600"/>
              </a:spcAft>
              <a:buFontTx/>
              <a:buChar char="-"/>
            </a:pPr>
            <a:r>
              <a:rPr lang="en-US" b="1" dirty="0" err="1">
                <a:solidFill>
                  <a:srgbClr val="F7F7F7"/>
                </a:solidFill>
                <a:latin typeface="Calibri (Body)"/>
              </a:rPr>
              <a:t>Tổng</a:t>
            </a:r>
            <a:r>
              <a:rPr lang="en-US" b="1" dirty="0">
                <a:solidFill>
                  <a:srgbClr val="F7F7F7"/>
                </a:solidFill>
                <a:latin typeface="Calibri (Body)"/>
              </a:rPr>
              <a:t> </a:t>
            </a:r>
            <a:r>
              <a:rPr lang="en-US" b="1" dirty="0" err="1">
                <a:solidFill>
                  <a:srgbClr val="F7F7F7"/>
                </a:solidFill>
                <a:latin typeface="Calibri (Body)"/>
              </a:rPr>
              <a:t>hợp</a:t>
            </a:r>
            <a:r>
              <a:rPr lang="en-US" b="1" dirty="0">
                <a:solidFill>
                  <a:srgbClr val="F7F7F7"/>
                </a:solidFill>
                <a:latin typeface="Calibri (Body)"/>
              </a:rPr>
              <a:t> </a:t>
            </a:r>
            <a:r>
              <a:rPr lang="en-US" b="1" dirty="0" err="1">
                <a:solidFill>
                  <a:srgbClr val="F7F7F7"/>
                </a:solidFill>
                <a:latin typeface="Calibri (Body)"/>
              </a:rPr>
              <a:t>bằng</a:t>
            </a:r>
            <a:r>
              <a:rPr lang="en-US" b="1" dirty="0">
                <a:solidFill>
                  <a:srgbClr val="F7F7F7"/>
                </a:solidFill>
                <a:latin typeface="Calibri (Body)"/>
              </a:rPr>
              <a:t> </a:t>
            </a:r>
            <a:r>
              <a:rPr lang="en-US" b="1" dirty="0" err="1">
                <a:solidFill>
                  <a:srgbClr val="F7F7F7"/>
                </a:solidFill>
                <a:latin typeface="Calibri (Body)"/>
              </a:rPr>
              <a:t>lớp</a:t>
            </a:r>
            <a:r>
              <a:rPr lang="en-US" b="1" dirty="0">
                <a:solidFill>
                  <a:srgbClr val="F7F7F7"/>
                </a:solidFill>
                <a:latin typeface="Calibri (Body)"/>
              </a:rPr>
              <a:t> maxpool2D </a:t>
            </a:r>
            <a:r>
              <a:rPr lang="en-US" b="1" dirty="0" err="1">
                <a:solidFill>
                  <a:srgbClr val="F7F7F7"/>
                </a:solidFill>
                <a:latin typeface="Calibri (Body)"/>
              </a:rPr>
              <a:t>hoặc</a:t>
            </a:r>
            <a:r>
              <a:rPr lang="en-US" b="1" dirty="0">
                <a:solidFill>
                  <a:srgbClr val="F7F7F7"/>
                </a:solidFill>
                <a:latin typeface="Calibri (Body)"/>
              </a:rPr>
              <a:t> avgpool2D</a:t>
            </a:r>
            <a:endParaRPr lang="en-US" b="1" dirty="0">
              <a:solidFill>
                <a:srgbClr val="F7F7F7"/>
              </a:solidFill>
            </a:endParaRPr>
          </a:p>
        </p:txBody>
      </p:sp>
      <p:pic>
        <p:nvPicPr>
          <p:cNvPr id="6148" name="Picture 4" descr="image">
            <a:extLst>
              <a:ext uri="{FF2B5EF4-FFF2-40B4-BE49-F238E27FC236}">
                <a16:creationId xmlns:a16="http://schemas.microsoft.com/office/drawing/2014/main" id="{38B76091-664A-4B40-9ED5-97C80DCDAD7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263056" y="4052974"/>
            <a:ext cx="2685099" cy="1553363"/>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62" name="Picture 2" descr="System Architecture of Deep Feature Fusion Network (DFFN) | Download  Scientific Diagram">
            <a:extLst>
              <a:ext uri="{FF2B5EF4-FFF2-40B4-BE49-F238E27FC236}">
                <a16:creationId xmlns:a16="http://schemas.microsoft.com/office/drawing/2014/main" id="{A3B5515E-5D8D-4482-B22F-317BE9984B4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92536" y="3776521"/>
            <a:ext cx="2962662" cy="170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62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000" fill="hold"/>
                                        <p:tgtEl>
                                          <p:spTgt spid="66"/>
                                        </p:tgtEl>
                                        <p:attrNameLst>
                                          <p:attrName>ppt_x</p:attrName>
                                        </p:attrNameLst>
                                      </p:cBhvr>
                                      <p:tavLst>
                                        <p:tav tm="0">
                                          <p:val>
                                            <p:strVal val="1+#ppt_w/2"/>
                                          </p:val>
                                        </p:tav>
                                        <p:tav tm="100000">
                                          <p:val>
                                            <p:strVal val="#ppt_x"/>
                                          </p:val>
                                        </p:tav>
                                      </p:tavLst>
                                    </p:anim>
                                    <p:anim calcmode="lin" valueType="num">
                                      <p:cBhvr additive="base">
                                        <p:cTn id="16" dur="1000" fill="hold"/>
                                        <p:tgtEl>
                                          <p:spTgt spid="66"/>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1000"/>
                                        <p:tgtEl>
                                          <p:spTgt spid="60"/>
                                        </p:tgtEl>
                                      </p:cBhvr>
                                    </p:animEffect>
                                    <p:anim calcmode="lin" valueType="num">
                                      <p:cBhvr>
                                        <p:cTn id="24" dur="1000" fill="hold"/>
                                        <p:tgtEl>
                                          <p:spTgt spid="60"/>
                                        </p:tgtEl>
                                        <p:attrNameLst>
                                          <p:attrName>ppt_x</p:attrName>
                                        </p:attrNameLst>
                                      </p:cBhvr>
                                      <p:tavLst>
                                        <p:tav tm="0">
                                          <p:val>
                                            <p:strVal val="#ppt_x"/>
                                          </p:val>
                                        </p:tav>
                                        <p:tav tm="100000">
                                          <p:val>
                                            <p:strVal val="#ppt_x"/>
                                          </p:val>
                                        </p:tav>
                                      </p:tavLst>
                                    </p:anim>
                                    <p:anim calcmode="lin" valueType="num">
                                      <p:cBhvr>
                                        <p:cTn id="25" dur="1000" fill="hold"/>
                                        <p:tgtEl>
                                          <p:spTgt spid="6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00"/>
                                  </p:stCondLst>
                                  <p:childTnLst>
                                    <p:set>
                                      <p:cBhvr>
                                        <p:cTn id="27" dur="1" fill="hold">
                                          <p:stCondLst>
                                            <p:cond delay="0"/>
                                          </p:stCondLst>
                                        </p:cTn>
                                        <p:tgtEl>
                                          <p:spTgt spid="6146"/>
                                        </p:tgtEl>
                                        <p:attrNameLst>
                                          <p:attrName>style.visibility</p:attrName>
                                        </p:attrNameLst>
                                      </p:cBhvr>
                                      <p:to>
                                        <p:strVal val="visible"/>
                                      </p:to>
                                    </p:set>
                                    <p:animEffect transition="in" filter="fade">
                                      <p:cBhvr>
                                        <p:cTn id="28" dur="1000"/>
                                        <p:tgtEl>
                                          <p:spTgt spid="6146"/>
                                        </p:tgtEl>
                                      </p:cBhvr>
                                    </p:animEffect>
                                    <p:anim calcmode="lin" valueType="num">
                                      <p:cBhvr>
                                        <p:cTn id="29" dur="1000" fill="hold"/>
                                        <p:tgtEl>
                                          <p:spTgt spid="6146"/>
                                        </p:tgtEl>
                                        <p:attrNameLst>
                                          <p:attrName>ppt_x</p:attrName>
                                        </p:attrNameLst>
                                      </p:cBhvr>
                                      <p:tavLst>
                                        <p:tav tm="0">
                                          <p:val>
                                            <p:strVal val="#ppt_x"/>
                                          </p:val>
                                        </p:tav>
                                        <p:tav tm="100000">
                                          <p:val>
                                            <p:strVal val="#ppt_x"/>
                                          </p:val>
                                        </p:tav>
                                      </p:tavLst>
                                    </p:anim>
                                    <p:anim calcmode="lin" valueType="num">
                                      <p:cBhvr>
                                        <p:cTn id="30"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1000"/>
                                        <p:tgtEl>
                                          <p:spTgt spid="58"/>
                                        </p:tgtEl>
                                      </p:cBhvr>
                                    </p:animEffect>
                                    <p:anim calcmode="lin" valueType="num">
                                      <p:cBhvr>
                                        <p:cTn id="36" dur="1000" fill="hold"/>
                                        <p:tgtEl>
                                          <p:spTgt spid="58"/>
                                        </p:tgtEl>
                                        <p:attrNameLst>
                                          <p:attrName>ppt_x</p:attrName>
                                        </p:attrNameLst>
                                      </p:cBhvr>
                                      <p:tavLst>
                                        <p:tav tm="0">
                                          <p:val>
                                            <p:strVal val="#ppt_x"/>
                                          </p:val>
                                        </p:tav>
                                        <p:tav tm="100000">
                                          <p:val>
                                            <p:strVal val="#ppt_x"/>
                                          </p:val>
                                        </p:tav>
                                      </p:tavLst>
                                    </p:anim>
                                    <p:anim calcmode="lin" valueType="num">
                                      <p:cBhvr>
                                        <p:cTn id="37" dur="1000" fill="hold"/>
                                        <p:tgtEl>
                                          <p:spTgt spid="5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6148"/>
                                        </p:tgtEl>
                                        <p:attrNameLst>
                                          <p:attrName>style.visibility</p:attrName>
                                        </p:attrNameLst>
                                      </p:cBhvr>
                                      <p:to>
                                        <p:strVal val="visible"/>
                                      </p:to>
                                    </p:set>
                                    <p:animEffect transition="in" filter="fade">
                                      <p:cBhvr>
                                        <p:cTn id="45" dur="1000"/>
                                        <p:tgtEl>
                                          <p:spTgt spid="6148"/>
                                        </p:tgtEl>
                                      </p:cBhvr>
                                    </p:animEffect>
                                    <p:anim calcmode="lin" valueType="num">
                                      <p:cBhvr>
                                        <p:cTn id="46" dur="1000" fill="hold"/>
                                        <p:tgtEl>
                                          <p:spTgt spid="6148"/>
                                        </p:tgtEl>
                                        <p:attrNameLst>
                                          <p:attrName>ppt_x</p:attrName>
                                        </p:attrNameLst>
                                      </p:cBhvr>
                                      <p:tavLst>
                                        <p:tav tm="0">
                                          <p:val>
                                            <p:strVal val="#ppt_x"/>
                                          </p:val>
                                        </p:tav>
                                        <p:tav tm="100000">
                                          <p:val>
                                            <p:strVal val="#ppt_x"/>
                                          </p:val>
                                        </p:tav>
                                      </p:tavLst>
                                    </p:anim>
                                    <p:anim calcmode="lin" valueType="num">
                                      <p:cBhvr>
                                        <p:cTn id="47" dur="1000" fill="hold"/>
                                        <p:tgtEl>
                                          <p:spTgt spid="61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6" grpId="0" animBg="1"/>
      <p:bldP spid="58" grpId="0"/>
      <p:bldP spid="53" grpId="0"/>
      <p:bldP spid="6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276580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01221E33-F95A-42F5-A1BE-535EED751270}"/>
              </a:ext>
            </a:extLst>
          </p:cNvPr>
          <p:cNvSpPr/>
          <p:nvPr/>
        </p:nvSpPr>
        <p:spPr>
          <a:xfrm>
            <a:off x="4658937" y="3507132"/>
            <a:ext cx="7422289" cy="267938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79647" y="289142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35877" y="2274845"/>
                <a:ext cx="3082641" cy="646331"/>
              </a:xfrm>
              <a:prstGeom prst="rect">
                <a:avLst/>
              </a:prstGeom>
              <a:noFill/>
            </p:spPr>
            <p:txBody>
              <a:bodyPr wrap="square" rtlCol="0">
                <a:spAutoFit/>
              </a:bodyPr>
              <a:lstStyle/>
              <a:p>
                <a:pPr algn="ctr"/>
                <a:r>
                  <a:rPr lang="en-US" b="1" dirty="0" err="1">
                    <a:solidFill>
                      <a:schemeClr val="bg1"/>
                    </a:solidFill>
                    <a:latin typeface="Calibri (Body)"/>
                    <a:cs typeface="Calibri" panose="020F0502020204030204" pitchFamily="34" charset="0"/>
                  </a:rPr>
                  <a:t>Trích</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xuất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sâu</a:t>
                </a:r>
                <a:endParaRPr lang="en-US" b="1" dirty="0">
                  <a:solidFill>
                    <a:schemeClr val="bg1"/>
                  </a:solidFill>
                  <a:latin typeface="Calibri (Body)"/>
                  <a:cs typeface="Calibri" panose="020F0502020204030204" pitchFamily="34" charset="0"/>
                </a:endParaRPr>
              </a:p>
              <a:p>
                <a:pPr algn="ctr"/>
                <a:r>
                  <a:rPr lang="en-US" b="1" dirty="0">
                    <a:solidFill>
                      <a:schemeClr val="bg1"/>
                    </a:solidFill>
                    <a:latin typeface="Calibri (Body)"/>
                    <a:cs typeface="Calibri" panose="020F0502020204030204" pitchFamily="34" charset="0"/>
                  </a:rPr>
                  <a:t>(Resnet)</a:t>
                </a:r>
                <a:endParaRPr lang="vi-VN" b="1" dirty="0">
                  <a:solidFill>
                    <a:srgbClr val="F7F7F7"/>
                  </a:solidFill>
                </a:endParaRP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221354" y="1055826"/>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8" name="TextBox 57">
            <a:extLst>
              <a:ext uri="{FF2B5EF4-FFF2-40B4-BE49-F238E27FC236}">
                <a16:creationId xmlns:a16="http://schemas.microsoft.com/office/drawing/2014/main" id="{32C1EE2A-BBB5-4F6D-9934-BE5E20E447FC}"/>
              </a:ext>
            </a:extLst>
          </p:cNvPr>
          <p:cNvSpPr txBox="1"/>
          <p:nvPr/>
        </p:nvSpPr>
        <p:spPr>
          <a:xfrm>
            <a:off x="4894906" y="3955447"/>
            <a:ext cx="2848303" cy="400110"/>
          </a:xfrm>
          <a:prstGeom prst="rect">
            <a:avLst/>
          </a:prstGeom>
          <a:noFill/>
        </p:spPr>
        <p:txBody>
          <a:bodyPr wrap="square" rtlCol="0">
            <a:spAutoFit/>
          </a:bodyPr>
          <a:lstStyle/>
          <a:p>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thu</a:t>
            </a:r>
            <a:r>
              <a:rPr lang="en-US" sz="2000" b="1" dirty="0">
                <a:solidFill>
                  <a:srgbClr val="F7F7F7"/>
                </a:solidFill>
              </a:rPr>
              <a:t> </a:t>
            </a:r>
            <a:r>
              <a:rPr lang="en-US" sz="2000" b="1" dirty="0" err="1">
                <a:solidFill>
                  <a:srgbClr val="F7F7F7"/>
                </a:solidFill>
              </a:rPr>
              <a:t>được</a:t>
            </a:r>
            <a:r>
              <a:rPr lang="en-US" sz="2000" b="1" dirty="0">
                <a:solidFill>
                  <a:srgbClr val="F7F7F7"/>
                </a:solidFill>
              </a:rPr>
              <a:t>:</a:t>
            </a:r>
            <a:endParaRPr lang="vi-VN" sz="2000" b="1" dirty="0">
              <a:solidFill>
                <a:srgbClr val="F7F7F7"/>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22</a:t>
            </a:r>
          </a:p>
        </p:txBody>
      </p:sp>
      <p:sp>
        <p:nvSpPr>
          <p:cNvPr id="53" name="TextBox 52">
            <a:extLst>
              <a:ext uri="{FF2B5EF4-FFF2-40B4-BE49-F238E27FC236}">
                <a16:creationId xmlns:a16="http://schemas.microsoft.com/office/drawing/2014/main" id="{B7E83876-C2A9-464D-BB61-92144B1511DA}"/>
              </a:ext>
            </a:extLst>
          </p:cNvPr>
          <p:cNvSpPr txBox="1"/>
          <p:nvPr/>
        </p:nvSpPr>
        <p:spPr>
          <a:xfrm>
            <a:off x="4898434" y="4391877"/>
            <a:ext cx="2366941" cy="1354217"/>
          </a:xfrm>
          <a:prstGeom prst="rect">
            <a:avLst/>
          </a:prstGeom>
          <a:noFill/>
        </p:spPr>
        <p:txBody>
          <a:bodyPr wrap="square" rtlCol="0">
            <a:spAutoFit/>
          </a:bodyPr>
          <a:lstStyle/>
          <a:p>
            <a:pPr marL="285750" indent="-285750">
              <a:spcBef>
                <a:spcPts val="600"/>
              </a:spcBef>
              <a:spcAft>
                <a:spcPts val="600"/>
              </a:spcAft>
              <a:buFontTx/>
              <a:buChar char="-"/>
            </a:pPr>
            <a:r>
              <a:rPr lang="en-US" b="1" dirty="0" err="1">
                <a:solidFill>
                  <a:srgbClr val="F7F7F7"/>
                </a:solidFill>
                <a:latin typeface="Calibri (Body)"/>
              </a:rPr>
              <a:t>Maxpool</a:t>
            </a:r>
            <a:r>
              <a:rPr lang="en-US" b="1" dirty="0">
                <a:solidFill>
                  <a:srgbClr val="F7F7F7"/>
                </a:solidFill>
                <a:latin typeface="Calibri (Body)"/>
              </a:rPr>
              <a:t>: Vector 2048 </a:t>
            </a:r>
            <a:r>
              <a:rPr lang="en-US" b="1" dirty="0" err="1">
                <a:solidFill>
                  <a:srgbClr val="F7F7F7"/>
                </a:solidFill>
                <a:latin typeface="Calibri (Body)"/>
              </a:rPr>
              <a:t>giá</a:t>
            </a:r>
            <a:r>
              <a:rPr lang="en-US" b="1" dirty="0">
                <a:solidFill>
                  <a:srgbClr val="F7F7F7"/>
                </a:solidFill>
                <a:latin typeface="Calibri (Body)"/>
              </a:rPr>
              <a:t> </a:t>
            </a:r>
            <a:r>
              <a:rPr lang="en-US" b="1" dirty="0" err="1">
                <a:solidFill>
                  <a:srgbClr val="F7F7F7"/>
                </a:solidFill>
                <a:latin typeface="Calibri (Body)"/>
              </a:rPr>
              <a:t>trị</a:t>
            </a:r>
            <a:r>
              <a:rPr lang="en-US" b="1" dirty="0">
                <a:solidFill>
                  <a:srgbClr val="F7F7F7"/>
                </a:solidFill>
                <a:latin typeface="Calibri (Body)"/>
              </a:rPr>
              <a:t>.</a:t>
            </a:r>
          </a:p>
          <a:p>
            <a:pPr marL="285750" indent="-285750">
              <a:spcBef>
                <a:spcPts val="600"/>
              </a:spcBef>
              <a:spcAft>
                <a:spcPts val="600"/>
              </a:spcAft>
              <a:buFontTx/>
              <a:buChar char="-"/>
            </a:pPr>
            <a:r>
              <a:rPr lang="en-US" b="1" dirty="0" err="1">
                <a:solidFill>
                  <a:srgbClr val="F7F7F7"/>
                </a:solidFill>
              </a:rPr>
              <a:t>Avgpool</a:t>
            </a:r>
            <a:r>
              <a:rPr lang="en-US" b="1" dirty="0">
                <a:solidFill>
                  <a:srgbClr val="F7F7F7"/>
                </a:solidFill>
              </a:rPr>
              <a:t>: Vector 2048 </a:t>
            </a:r>
            <a:r>
              <a:rPr lang="en-US" b="1" dirty="0" err="1">
                <a:solidFill>
                  <a:srgbClr val="F7F7F7"/>
                </a:solidFill>
              </a:rPr>
              <a:t>giá</a:t>
            </a:r>
            <a:r>
              <a:rPr lang="en-US" b="1" dirty="0">
                <a:solidFill>
                  <a:srgbClr val="F7F7F7"/>
                </a:solidFill>
              </a:rPr>
              <a:t> </a:t>
            </a:r>
            <a:r>
              <a:rPr lang="en-US" b="1" dirty="0" err="1">
                <a:solidFill>
                  <a:srgbClr val="F7F7F7"/>
                </a:solidFill>
              </a:rPr>
              <a:t>trị</a:t>
            </a:r>
            <a:r>
              <a:rPr lang="en-US" b="1" dirty="0">
                <a:solidFill>
                  <a:srgbClr val="F7F7F7"/>
                </a:solidFill>
              </a:rPr>
              <a:t>.</a:t>
            </a:r>
          </a:p>
        </p:txBody>
      </p:sp>
      <p:sp>
        <p:nvSpPr>
          <p:cNvPr id="60" name="TextBox 59">
            <a:extLst>
              <a:ext uri="{FF2B5EF4-FFF2-40B4-BE49-F238E27FC236}">
                <a16:creationId xmlns:a16="http://schemas.microsoft.com/office/drawing/2014/main" id="{58D84AA0-7B49-4B06-BBA4-0620E8EB69C0}"/>
              </a:ext>
            </a:extLst>
          </p:cNvPr>
          <p:cNvSpPr txBox="1"/>
          <p:nvPr/>
        </p:nvSpPr>
        <p:spPr>
          <a:xfrm>
            <a:off x="4788163" y="885869"/>
            <a:ext cx="3226150" cy="1908215"/>
          </a:xfrm>
          <a:prstGeom prst="rect">
            <a:avLst/>
          </a:prstGeom>
          <a:noFill/>
        </p:spPr>
        <p:txBody>
          <a:bodyPr wrap="square" rtlCol="0">
            <a:spAutoFit/>
          </a:bodyPr>
          <a:lstStyle/>
          <a:p>
            <a:pPr marL="285750" indent="-285750">
              <a:spcBef>
                <a:spcPts val="600"/>
              </a:spcBef>
              <a:spcAft>
                <a:spcPts val="600"/>
              </a:spcAft>
              <a:buFontTx/>
              <a:buChar char="-"/>
            </a:pPr>
            <a:r>
              <a:rPr lang="en-US" b="1" dirty="0" err="1">
                <a:solidFill>
                  <a:srgbClr val="F7F7F7"/>
                </a:solidFill>
                <a:latin typeface="Calibri (Body)"/>
              </a:rPr>
              <a:t>Đặc</a:t>
            </a:r>
            <a:r>
              <a:rPr lang="en-US" b="1" dirty="0">
                <a:solidFill>
                  <a:srgbClr val="F7F7F7"/>
                </a:solidFill>
                <a:latin typeface="Calibri (Body)"/>
              </a:rPr>
              <a:t> </a:t>
            </a:r>
            <a:r>
              <a:rPr lang="en-US" b="1" dirty="0" err="1">
                <a:solidFill>
                  <a:srgbClr val="F7F7F7"/>
                </a:solidFill>
                <a:latin typeface="Calibri (Body)"/>
              </a:rPr>
              <a:t>trưng</a:t>
            </a:r>
            <a:r>
              <a:rPr lang="en-US" b="1" dirty="0">
                <a:solidFill>
                  <a:srgbClr val="F7F7F7"/>
                </a:solidFill>
                <a:latin typeface="Calibri (Body)"/>
              </a:rPr>
              <a:t> </a:t>
            </a:r>
            <a:r>
              <a:rPr lang="en-US" b="1" dirty="0" err="1">
                <a:solidFill>
                  <a:srgbClr val="F7F7F7"/>
                </a:solidFill>
                <a:latin typeface="Calibri (Body)"/>
              </a:rPr>
              <a:t>thu</a:t>
            </a:r>
            <a:r>
              <a:rPr lang="en-US" b="1" dirty="0">
                <a:solidFill>
                  <a:srgbClr val="F7F7F7"/>
                </a:solidFill>
                <a:latin typeface="Calibri (Body)"/>
              </a:rPr>
              <a:t> </a:t>
            </a:r>
            <a:r>
              <a:rPr lang="en-US" b="1" dirty="0" err="1">
                <a:solidFill>
                  <a:srgbClr val="F7F7F7"/>
                </a:solidFill>
                <a:latin typeface="Calibri (Body)"/>
              </a:rPr>
              <a:t>được</a:t>
            </a:r>
            <a:r>
              <a:rPr lang="en-US" b="1" dirty="0">
                <a:solidFill>
                  <a:srgbClr val="F7F7F7"/>
                </a:solidFill>
                <a:latin typeface="Calibri (Body)"/>
              </a:rPr>
              <a:t> </a:t>
            </a:r>
            <a:r>
              <a:rPr lang="en-US" b="1" dirty="0" err="1">
                <a:solidFill>
                  <a:srgbClr val="F7F7F7"/>
                </a:solidFill>
                <a:latin typeface="Calibri (Body)"/>
              </a:rPr>
              <a:t>từ</a:t>
            </a:r>
            <a:r>
              <a:rPr lang="en-US" b="1" dirty="0">
                <a:solidFill>
                  <a:srgbClr val="F7F7F7"/>
                </a:solidFill>
                <a:latin typeface="Calibri (Body)"/>
              </a:rPr>
              <a:t> </a:t>
            </a:r>
            <a:r>
              <a:rPr lang="en-US" b="1" dirty="0" err="1">
                <a:solidFill>
                  <a:srgbClr val="F7F7F7"/>
                </a:solidFill>
                <a:latin typeface="Calibri (Body)"/>
              </a:rPr>
              <a:t>lớp</a:t>
            </a:r>
            <a:r>
              <a:rPr lang="en-US" b="1" dirty="0">
                <a:solidFill>
                  <a:srgbClr val="F7F7F7"/>
                </a:solidFill>
                <a:latin typeface="Calibri (Body)"/>
              </a:rPr>
              <a:t> features </a:t>
            </a:r>
            <a:r>
              <a:rPr lang="en-US" b="1" dirty="0" err="1">
                <a:solidFill>
                  <a:srgbClr val="F7F7F7"/>
                </a:solidFill>
                <a:latin typeface="Calibri (Body)"/>
              </a:rPr>
              <a:t>của</a:t>
            </a:r>
            <a:r>
              <a:rPr lang="en-US" b="1" dirty="0">
                <a:solidFill>
                  <a:srgbClr val="F7F7F7"/>
                </a:solidFill>
                <a:latin typeface="Calibri (Body)"/>
              </a:rPr>
              <a:t> </a:t>
            </a:r>
            <a:r>
              <a:rPr lang="en-US" b="1" dirty="0" err="1">
                <a:solidFill>
                  <a:srgbClr val="F7F7F7"/>
                </a:solidFill>
                <a:latin typeface="Calibri (Body)"/>
              </a:rPr>
              <a:t>mạng</a:t>
            </a:r>
            <a:r>
              <a:rPr lang="en-US" b="1" dirty="0">
                <a:solidFill>
                  <a:srgbClr val="F7F7F7"/>
                </a:solidFill>
                <a:latin typeface="Calibri (Body)"/>
              </a:rPr>
              <a:t> Resnet </a:t>
            </a:r>
            <a:r>
              <a:rPr lang="en-US" b="1" dirty="0" err="1">
                <a:solidFill>
                  <a:srgbClr val="F7F7F7"/>
                </a:solidFill>
                <a:latin typeface="Calibri (Body)"/>
              </a:rPr>
              <a:t>sẽ</a:t>
            </a:r>
            <a:r>
              <a:rPr lang="en-US" b="1" dirty="0">
                <a:solidFill>
                  <a:srgbClr val="F7F7F7"/>
                </a:solidFill>
                <a:latin typeface="Calibri (Body)"/>
              </a:rPr>
              <a:t> </a:t>
            </a:r>
            <a:r>
              <a:rPr lang="en-US" b="1" dirty="0" err="1">
                <a:solidFill>
                  <a:srgbClr val="F7F7F7"/>
                </a:solidFill>
                <a:latin typeface="Calibri (Body)"/>
              </a:rPr>
              <a:t>được</a:t>
            </a:r>
            <a:r>
              <a:rPr lang="en-US" b="1" dirty="0">
                <a:solidFill>
                  <a:srgbClr val="F7F7F7"/>
                </a:solidFill>
                <a:latin typeface="Calibri (Body)"/>
              </a:rPr>
              <a:t> </a:t>
            </a:r>
            <a:r>
              <a:rPr lang="en-US" b="1" dirty="0" err="1">
                <a:solidFill>
                  <a:srgbClr val="F7F7F7"/>
                </a:solidFill>
                <a:latin typeface="Calibri (Body)"/>
              </a:rPr>
              <a:t>tổng</a:t>
            </a:r>
            <a:r>
              <a:rPr lang="en-US" b="1" dirty="0">
                <a:solidFill>
                  <a:srgbClr val="F7F7F7"/>
                </a:solidFill>
                <a:latin typeface="Calibri (Body)"/>
              </a:rPr>
              <a:t> </a:t>
            </a:r>
            <a:r>
              <a:rPr lang="en-US" b="1" dirty="0" err="1">
                <a:solidFill>
                  <a:srgbClr val="F7F7F7"/>
                </a:solidFill>
                <a:latin typeface="Calibri (Body)"/>
              </a:rPr>
              <a:t>hợp</a:t>
            </a:r>
            <a:r>
              <a:rPr lang="en-US" b="1" dirty="0">
                <a:solidFill>
                  <a:srgbClr val="F7F7F7"/>
                </a:solidFill>
                <a:latin typeface="Calibri (Body)"/>
              </a:rPr>
              <a:t> </a:t>
            </a:r>
            <a:r>
              <a:rPr lang="en-US" b="1" dirty="0" err="1">
                <a:solidFill>
                  <a:srgbClr val="F7F7F7"/>
                </a:solidFill>
                <a:latin typeface="Calibri (Body)"/>
              </a:rPr>
              <a:t>thành</a:t>
            </a:r>
            <a:r>
              <a:rPr lang="en-US" b="1" dirty="0">
                <a:solidFill>
                  <a:srgbClr val="F7F7F7"/>
                </a:solidFill>
                <a:latin typeface="Calibri (Body)"/>
              </a:rPr>
              <a:t> </a:t>
            </a:r>
            <a:r>
              <a:rPr lang="en-US" b="1" dirty="0" err="1">
                <a:solidFill>
                  <a:srgbClr val="F7F7F7"/>
                </a:solidFill>
                <a:latin typeface="Calibri (Body)"/>
              </a:rPr>
              <a:t>đặc</a:t>
            </a:r>
            <a:r>
              <a:rPr lang="en-US" b="1" dirty="0">
                <a:solidFill>
                  <a:srgbClr val="F7F7F7"/>
                </a:solidFill>
                <a:latin typeface="Calibri (Body)"/>
              </a:rPr>
              <a:t> </a:t>
            </a:r>
            <a:r>
              <a:rPr lang="en-US" b="1" dirty="0" err="1">
                <a:solidFill>
                  <a:srgbClr val="F7F7F7"/>
                </a:solidFill>
                <a:latin typeface="Calibri (Body)"/>
              </a:rPr>
              <a:t>trưng</a:t>
            </a:r>
            <a:r>
              <a:rPr lang="en-US" b="1" dirty="0">
                <a:solidFill>
                  <a:srgbClr val="F7F7F7"/>
                </a:solidFill>
                <a:latin typeface="Calibri (Body)"/>
              </a:rPr>
              <a:t> </a:t>
            </a:r>
            <a:r>
              <a:rPr lang="en-US" b="1" dirty="0" err="1">
                <a:solidFill>
                  <a:srgbClr val="F7F7F7"/>
                </a:solidFill>
                <a:latin typeface="Calibri (Body)"/>
              </a:rPr>
              <a:t>để</a:t>
            </a:r>
            <a:r>
              <a:rPr lang="en-US" b="1" dirty="0">
                <a:solidFill>
                  <a:srgbClr val="F7F7F7"/>
                </a:solidFill>
                <a:latin typeface="Calibri (Body)"/>
              </a:rPr>
              <a:t> so </a:t>
            </a:r>
            <a:r>
              <a:rPr lang="en-US" b="1" dirty="0" err="1">
                <a:solidFill>
                  <a:srgbClr val="F7F7F7"/>
                </a:solidFill>
                <a:latin typeface="Calibri (Body)"/>
              </a:rPr>
              <a:t>sánh</a:t>
            </a:r>
            <a:r>
              <a:rPr lang="en-US" b="1" dirty="0">
                <a:solidFill>
                  <a:srgbClr val="F7F7F7"/>
                </a:solidFill>
                <a:latin typeface="Calibri (Body)"/>
              </a:rPr>
              <a:t>.</a:t>
            </a:r>
          </a:p>
          <a:p>
            <a:pPr marL="285750" indent="-285750">
              <a:spcBef>
                <a:spcPts val="600"/>
              </a:spcBef>
              <a:spcAft>
                <a:spcPts val="600"/>
              </a:spcAft>
              <a:buFontTx/>
              <a:buChar char="-"/>
            </a:pPr>
            <a:r>
              <a:rPr lang="en-US" b="1" dirty="0" err="1">
                <a:solidFill>
                  <a:srgbClr val="F7F7F7"/>
                </a:solidFill>
                <a:latin typeface="Calibri (Body)"/>
              </a:rPr>
              <a:t>Tổng</a:t>
            </a:r>
            <a:r>
              <a:rPr lang="en-US" b="1" dirty="0">
                <a:solidFill>
                  <a:srgbClr val="F7F7F7"/>
                </a:solidFill>
                <a:latin typeface="Calibri (Body)"/>
              </a:rPr>
              <a:t> </a:t>
            </a:r>
            <a:r>
              <a:rPr lang="en-US" b="1" dirty="0" err="1">
                <a:solidFill>
                  <a:srgbClr val="F7F7F7"/>
                </a:solidFill>
                <a:latin typeface="Calibri (Body)"/>
              </a:rPr>
              <a:t>hợp</a:t>
            </a:r>
            <a:r>
              <a:rPr lang="en-US" b="1" dirty="0">
                <a:solidFill>
                  <a:srgbClr val="F7F7F7"/>
                </a:solidFill>
                <a:latin typeface="Calibri (Body)"/>
              </a:rPr>
              <a:t> </a:t>
            </a:r>
            <a:r>
              <a:rPr lang="en-US" b="1" dirty="0" err="1">
                <a:solidFill>
                  <a:srgbClr val="F7F7F7"/>
                </a:solidFill>
                <a:latin typeface="Calibri (Body)"/>
              </a:rPr>
              <a:t>bằng</a:t>
            </a:r>
            <a:r>
              <a:rPr lang="en-US" b="1" dirty="0">
                <a:solidFill>
                  <a:srgbClr val="F7F7F7"/>
                </a:solidFill>
                <a:latin typeface="Calibri (Body)"/>
              </a:rPr>
              <a:t> </a:t>
            </a:r>
            <a:r>
              <a:rPr lang="en-US" b="1" dirty="0" err="1">
                <a:solidFill>
                  <a:srgbClr val="F7F7F7"/>
                </a:solidFill>
                <a:latin typeface="Calibri (Body)"/>
              </a:rPr>
              <a:t>lớp</a:t>
            </a:r>
            <a:r>
              <a:rPr lang="en-US" b="1" dirty="0">
                <a:solidFill>
                  <a:srgbClr val="F7F7F7"/>
                </a:solidFill>
                <a:latin typeface="Calibri (Body)"/>
              </a:rPr>
              <a:t> maxpool2D </a:t>
            </a:r>
            <a:r>
              <a:rPr lang="en-US" b="1" dirty="0" err="1">
                <a:solidFill>
                  <a:srgbClr val="F7F7F7"/>
                </a:solidFill>
                <a:latin typeface="Calibri (Body)"/>
              </a:rPr>
              <a:t>hoặc</a:t>
            </a:r>
            <a:r>
              <a:rPr lang="en-US" b="1" dirty="0">
                <a:solidFill>
                  <a:srgbClr val="F7F7F7"/>
                </a:solidFill>
                <a:latin typeface="Calibri (Body)"/>
              </a:rPr>
              <a:t> avgpool2D</a:t>
            </a:r>
            <a:endParaRPr lang="en-US" b="1" dirty="0">
              <a:solidFill>
                <a:srgbClr val="F7F7F7"/>
              </a:solidFill>
            </a:endParaRPr>
          </a:p>
        </p:txBody>
      </p:sp>
      <p:pic>
        <p:nvPicPr>
          <p:cNvPr id="7170" name="Picture 2">
            <a:extLst>
              <a:ext uri="{FF2B5EF4-FFF2-40B4-BE49-F238E27FC236}">
                <a16:creationId xmlns:a16="http://schemas.microsoft.com/office/drawing/2014/main" id="{BE8345AD-E95E-4271-8E35-28D45F019B5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334176" y="974820"/>
            <a:ext cx="2652838" cy="18907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a:extLst>
              <a:ext uri="{FF2B5EF4-FFF2-40B4-BE49-F238E27FC236}">
                <a16:creationId xmlns:a16="http://schemas.microsoft.com/office/drawing/2014/main" id="{2B8726A3-7FD3-48D0-9A19-22578B2F11F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293471" y="4033685"/>
            <a:ext cx="2734247" cy="1507065"/>
          </a:xfrm>
          <a:prstGeom prst="rect">
            <a:avLst/>
          </a:prstGeom>
          <a:noFill/>
          <a:ln>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System Architecture of Deep Feature Fusion Network (DFFN) | Download  Scientific Diagram">
            <a:extLst>
              <a:ext uri="{FF2B5EF4-FFF2-40B4-BE49-F238E27FC236}">
                <a16:creationId xmlns:a16="http://schemas.microsoft.com/office/drawing/2014/main" id="{2D66CF3D-DD74-47B4-A473-4176FE939CB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292536" y="3776521"/>
            <a:ext cx="2962662" cy="170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25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66"/>
                                        </p:tgtEl>
                                        <p:attrNameLst>
                                          <p:attrName>style.visibility</p:attrName>
                                        </p:attrNameLst>
                                      </p:cBhvr>
                                      <p:to>
                                        <p:strVal val="visible"/>
                                      </p:to>
                                    </p:set>
                                    <p:anim calcmode="lin" valueType="num">
                                      <p:cBhvr additive="base">
                                        <p:cTn id="15" dur="1000" fill="hold"/>
                                        <p:tgtEl>
                                          <p:spTgt spid="66"/>
                                        </p:tgtEl>
                                        <p:attrNameLst>
                                          <p:attrName>ppt_x</p:attrName>
                                        </p:attrNameLst>
                                      </p:cBhvr>
                                      <p:tavLst>
                                        <p:tav tm="0">
                                          <p:val>
                                            <p:strVal val="1+#ppt_w/2"/>
                                          </p:val>
                                        </p:tav>
                                        <p:tav tm="100000">
                                          <p:val>
                                            <p:strVal val="#ppt_x"/>
                                          </p:val>
                                        </p:tav>
                                      </p:tavLst>
                                    </p:anim>
                                    <p:anim calcmode="lin" valueType="num">
                                      <p:cBhvr additive="base">
                                        <p:cTn id="16" dur="1000" fill="hold"/>
                                        <p:tgtEl>
                                          <p:spTgt spid="66"/>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1000"/>
                                        <p:tgtEl>
                                          <p:spTgt spid="60"/>
                                        </p:tgtEl>
                                      </p:cBhvr>
                                    </p:animEffect>
                                    <p:anim calcmode="lin" valueType="num">
                                      <p:cBhvr>
                                        <p:cTn id="24" dur="1000" fill="hold"/>
                                        <p:tgtEl>
                                          <p:spTgt spid="60"/>
                                        </p:tgtEl>
                                        <p:attrNameLst>
                                          <p:attrName>ppt_x</p:attrName>
                                        </p:attrNameLst>
                                      </p:cBhvr>
                                      <p:tavLst>
                                        <p:tav tm="0">
                                          <p:val>
                                            <p:strVal val="#ppt_x"/>
                                          </p:val>
                                        </p:tav>
                                        <p:tav tm="100000">
                                          <p:val>
                                            <p:strVal val="#ppt_x"/>
                                          </p:val>
                                        </p:tav>
                                      </p:tavLst>
                                    </p:anim>
                                    <p:anim calcmode="lin" valueType="num">
                                      <p:cBhvr>
                                        <p:cTn id="25" dur="1000" fill="hold"/>
                                        <p:tgtEl>
                                          <p:spTgt spid="6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00"/>
                                  </p:stCondLst>
                                  <p:childTnLst>
                                    <p:set>
                                      <p:cBhvr>
                                        <p:cTn id="27" dur="1" fill="hold">
                                          <p:stCondLst>
                                            <p:cond delay="0"/>
                                          </p:stCondLst>
                                        </p:cTn>
                                        <p:tgtEl>
                                          <p:spTgt spid="7170"/>
                                        </p:tgtEl>
                                        <p:attrNameLst>
                                          <p:attrName>style.visibility</p:attrName>
                                        </p:attrNameLst>
                                      </p:cBhvr>
                                      <p:to>
                                        <p:strVal val="visible"/>
                                      </p:to>
                                    </p:set>
                                    <p:animEffect transition="in" filter="fade">
                                      <p:cBhvr>
                                        <p:cTn id="28" dur="1000"/>
                                        <p:tgtEl>
                                          <p:spTgt spid="7170"/>
                                        </p:tgtEl>
                                      </p:cBhvr>
                                    </p:animEffect>
                                    <p:anim calcmode="lin" valueType="num">
                                      <p:cBhvr>
                                        <p:cTn id="29" dur="1000" fill="hold"/>
                                        <p:tgtEl>
                                          <p:spTgt spid="7170"/>
                                        </p:tgtEl>
                                        <p:attrNameLst>
                                          <p:attrName>ppt_x</p:attrName>
                                        </p:attrNameLst>
                                      </p:cBhvr>
                                      <p:tavLst>
                                        <p:tav tm="0">
                                          <p:val>
                                            <p:strVal val="#ppt_x"/>
                                          </p:val>
                                        </p:tav>
                                        <p:tav tm="100000">
                                          <p:val>
                                            <p:strVal val="#ppt_x"/>
                                          </p:val>
                                        </p:tav>
                                      </p:tavLst>
                                    </p:anim>
                                    <p:anim calcmode="lin" valueType="num">
                                      <p:cBhvr>
                                        <p:cTn id="30"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1000"/>
                                        <p:tgtEl>
                                          <p:spTgt spid="58"/>
                                        </p:tgtEl>
                                      </p:cBhvr>
                                    </p:animEffect>
                                    <p:anim calcmode="lin" valueType="num">
                                      <p:cBhvr>
                                        <p:cTn id="36" dur="1000" fill="hold"/>
                                        <p:tgtEl>
                                          <p:spTgt spid="58"/>
                                        </p:tgtEl>
                                        <p:attrNameLst>
                                          <p:attrName>ppt_x</p:attrName>
                                        </p:attrNameLst>
                                      </p:cBhvr>
                                      <p:tavLst>
                                        <p:tav tm="0">
                                          <p:val>
                                            <p:strVal val="#ppt_x"/>
                                          </p:val>
                                        </p:tav>
                                        <p:tav tm="100000">
                                          <p:val>
                                            <p:strVal val="#ppt_x"/>
                                          </p:val>
                                        </p:tav>
                                      </p:tavLst>
                                    </p:anim>
                                    <p:anim calcmode="lin" valueType="num">
                                      <p:cBhvr>
                                        <p:cTn id="37" dur="1000" fill="hold"/>
                                        <p:tgtEl>
                                          <p:spTgt spid="5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7172"/>
                                        </p:tgtEl>
                                        <p:attrNameLst>
                                          <p:attrName>style.visibility</p:attrName>
                                        </p:attrNameLst>
                                      </p:cBhvr>
                                      <p:to>
                                        <p:strVal val="visible"/>
                                      </p:to>
                                    </p:set>
                                    <p:animEffect transition="in" filter="fade">
                                      <p:cBhvr>
                                        <p:cTn id="45" dur="1000"/>
                                        <p:tgtEl>
                                          <p:spTgt spid="7172"/>
                                        </p:tgtEl>
                                      </p:cBhvr>
                                    </p:animEffect>
                                    <p:anim calcmode="lin" valueType="num">
                                      <p:cBhvr>
                                        <p:cTn id="46" dur="1000" fill="hold"/>
                                        <p:tgtEl>
                                          <p:spTgt spid="7172"/>
                                        </p:tgtEl>
                                        <p:attrNameLst>
                                          <p:attrName>ppt_x</p:attrName>
                                        </p:attrNameLst>
                                      </p:cBhvr>
                                      <p:tavLst>
                                        <p:tav tm="0">
                                          <p:val>
                                            <p:strVal val="#ppt_x"/>
                                          </p:val>
                                        </p:tav>
                                        <p:tav tm="100000">
                                          <p:val>
                                            <p:strVal val="#ppt_x"/>
                                          </p:val>
                                        </p:tav>
                                      </p:tavLst>
                                    </p:anim>
                                    <p:anim calcmode="lin" valueType="num">
                                      <p:cBhvr>
                                        <p:cTn id="47" dur="1000" fill="hold"/>
                                        <p:tgtEl>
                                          <p:spTgt spid="71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6" grpId="0" animBg="1"/>
      <p:bldP spid="58" grpId="0"/>
      <p:bldP spid="53" grpId="0"/>
      <p:bldP spid="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3">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7">
              <a:extLst>
                <a:ext uri="{BEBA8EAE-BF5A-486C-A8C5-ECC9F3942E4B}">
                  <a14:imgProps xmlns:a14="http://schemas.microsoft.com/office/drawing/2010/main">
                    <a14:imgLayer r:embed="rId5">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8">
              <a:extLst>
                <a:ext uri="{BEBA8EAE-BF5A-486C-A8C5-ECC9F3942E4B}">
                  <a14:imgProps xmlns:a14="http://schemas.microsoft.com/office/drawing/2010/main">
                    <a14:imgLayer r:embed="rId5">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9">
              <a:extLst>
                <a:ext uri="{BEBA8EAE-BF5A-486C-A8C5-ECC9F3942E4B}">
                  <a14:imgProps xmlns:a14="http://schemas.microsoft.com/office/drawing/2010/main">
                    <a14:imgLayer r:embed="rId5">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1">
              <a:extLst>
                <a:ext uri="{BEBA8EAE-BF5A-486C-A8C5-ECC9F3942E4B}">
                  <a14:imgProps xmlns:a14="http://schemas.microsoft.com/office/drawing/2010/main">
                    <a14:imgLayer r:embed="rId5">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4"/>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5"/>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5"/>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5"/>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5"/>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5"/>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6">
            <a:extLst>
              <a:ext uri="{BEBA8EAE-BF5A-486C-A8C5-ECC9F3942E4B}">
                <a14:imgProps xmlns:a14="http://schemas.microsoft.com/office/drawing/2010/main">
                  <a14:imgLayer r:embed="rId17">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8"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9"/>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2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1"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2"/>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42091"/>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a:extLst>
              <a:ext uri="{FF2B5EF4-FFF2-40B4-BE49-F238E27FC236}">
                <a16:creationId xmlns:a16="http://schemas.microsoft.com/office/drawing/2014/main" id="{C6BD2942-DAD4-449E-BA34-F06D48B07753}"/>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79647" y="289142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35877" y="2274845"/>
                <a:ext cx="3082641" cy="369332"/>
              </a:xfrm>
              <a:prstGeom prst="rect">
                <a:avLst/>
              </a:prstGeom>
              <a:noFill/>
            </p:spPr>
            <p:txBody>
              <a:bodyPr wrap="square" rtlCol="0">
                <a:spAutoFit/>
              </a:bodyPr>
              <a:lstStyle/>
              <a:p>
                <a:pPr algn="ctr"/>
                <a:r>
                  <a:rPr lang="en-US" b="1" dirty="0" err="1">
                    <a:solidFill>
                      <a:schemeClr val="bg1"/>
                    </a:solidFill>
                    <a:latin typeface="Calibri (Body)"/>
                    <a:cs typeface="Calibri" panose="020F0502020204030204" pitchFamily="34" charset="0"/>
                  </a:rPr>
                  <a:t>Kết</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hợp</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các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đặc</a:t>
                </a:r>
                <a:r>
                  <a:rPr lang="en-US" b="1" dirty="0">
                    <a:solidFill>
                      <a:schemeClr val="bg1"/>
                    </a:solidFill>
                    <a:latin typeface="Calibri (Body)"/>
                    <a:cs typeface="Calibri" panose="020F0502020204030204" pitchFamily="34" charset="0"/>
                  </a:rPr>
                  <a:t> </a:t>
                </a:r>
                <a:r>
                  <a:rPr lang="en-US" b="1" dirty="0" err="1">
                    <a:solidFill>
                      <a:schemeClr val="bg1"/>
                    </a:solidFill>
                    <a:latin typeface="Calibri (Body)"/>
                    <a:cs typeface="Calibri" panose="020F0502020204030204" pitchFamily="34" charset="0"/>
                  </a:rPr>
                  <a:t>trưng</a:t>
                </a:r>
                <a:endParaRPr lang="en-US" b="1" dirty="0">
                  <a:solidFill>
                    <a:schemeClr val="bg1"/>
                  </a:solidFill>
                  <a:latin typeface="Calibri (Body)"/>
                  <a:cs typeface="Calibri" panose="020F0502020204030204" pitchFamily="34" charset="0"/>
                </a:endParaRPr>
              </a:p>
            </p:txBody>
          </p:sp>
        </p:grpSp>
        <p:pic>
          <p:nvPicPr>
            <p:cNvPr id="52" name="Picture 51">
              <a:extLst>
                <a:ext uri="{FF2B5EF4-FFF2-40B4-BE49-F238E27FC236}">
                  <a16:creationId xmlns:a16="http://schemas.microsoft.com/office/drawing/2014/main" id="{74B4FDE8-7E7B-4821-9E0C-2810F331E648}"/>
                </a:ext>
              </a:extLst>
            </p:cNvPr>
            <p:cNvPicPr>
              <a:picLocks noChangeAspect="1"/>
            </p:cNvPicPr>
            <p:nvPr/>
          </p:nvPicPr>
          <p:blipFill>
            <a:blip r:embed="rId25">
              <a:extLst>
                <a:ext uri="{28A0092B-C50C-407E-A947-70E740481C1C}">
                  <a14:useLocalDpi xmlns:a14="http://schemas.microsoft.com/office/drawing/2010/main" val="0"/>
                </a:ext>
              </a:extLst>
            </a:blip>
            <a:srcRect l="22906" r="22906"/>
            <a:stretch/>
          </p:blipFill>
          <p:spPr>
            <a:xfrm>
              <a:off x="2221354" y="1055826"/>
              <a:ext cx="1015774" cy="1068490"/>
            </a:xfrm>
            <a:prstGeom prst="rect">
              <a:avLst/>
            </a:prstGeom>
          </p:spPr>
        </p:pic>
      </p:grpSp>
      <p:pic>
        <p:nvPicPr>
          <p:cNvPr id="54" name="Picture 53">
            <a:extLst>
              <a:ext uri="{FF2B5EF4-FFF2-40B4-BE49-F238E27FC236}">
                <a16:creationId xmlns:a16="http://schemas.microsoft.com/office/drawing/2014/main" id="{08D1FEB8-EA99-49B7-9C58-94F4AE0022EF}"/>
              </a:ext>
            </a:extLst>
          </p:cNvPr>
          <p:cNvPicPr>
            <a:picLocks noChangeAspect="1"/>
          </p:cNvPicPr>
          <p:nvPr/>
        </p:nvPicPr>
        <p:blipFill rotWithShape="1">
          <a:blip r:embed="rId26"/>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2F7F440B-2AE7-4B67-845B-C40E39BF2473}"/>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46" name="Speech Bubble: Rectangle 45">
            <a:extLst>
              <a:ext uri="{FF2B5EF4-FFF2-40B4-BE49-F238E27FC236}">
                <a16:creationId xmlns:a16="http://schemas.microsoft.com/office/drawing/2014/main" id="{F7864DF5-7DEE-4794-BA4D-8AC4F54AC982}"/>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23</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8D84AA0-7B49-4B06-BBA4-0620E8EB69C0}"/>
                  </a:ext>
                </a:extLst>
              </p:cNvPr>
              <p:cNvSpPr txBox="1"/>
              <p:nvPr/>
            </p:nvSpPr>
            <p:spPr>
              <a:xfrm>
                <a:off x="4854664" y="2635624"/>
                <a:ext cx="6226003" cy="1103507"/>
              </a:xfrm>
              <a:prstGeom prst="rect">
                <a:avLst/>
              </a:prstGeom>
              <a:noFill/>
            </p:spPr>
            <p:txBody>
              <a:bodyPr wrap="square" rtlCol="0">
                <a:spAutoFit/>
              </a:bodyPr>
              <a:lstStyle/>
              <a:p>
                <a:pPr marL="285750" indent="-285750">
                  <a:spcBef>
                    <a:spcPts val="600"/>
                  </a:spcBef>
                  <a:spcAft>
                    <a:spcPts val="600"/>
                  </a:spcAft>
                  <a:buFontTx/>
                  <a:buChar char="-"/>
                </a:pPr>
                <a:r>
                  <a:rPr lang="en-US" b="1" dirty="0" err="1">
                    <a:solidFill>
                      <a:srgbClr val="F7F7F7"/>
                    </a:solidFill>
                    <a:latin typeface="Calibri (Body)"/>
                  </a:rPr>
                  <a:t>Có</a:t>
                </a:r>
                <a:r>
                  <a:rPr lang="en-US" b="1" dirty="0">
                    <a:solidFill>
                      <a:srgbClr val="F7F7F7"/>
                    </a:solidFill>
                    <a:latin typeface="Calibri (Body)"/>
                  </a:rPr>
                  <a:t> </a:t>
                </a:r>
                <a:r>
                  <a:rPr lang="en-US" b="1" dirty="0" err="1">
                    <a:solidFill>
                      <a:srgbClr val="F7F7F7"/>
                    </a:solidFill>
                    <a:latin typeface="Calibri (Body)"/>
                  </a:rPr>
                  <a:t>thể</a:t>
                </a:r>
                <a:r>
                  <a:rPr lang="en-US" b="1" dirty="0">
                    <a:solidFill>
                      <a:srgbClr val="F7F7F7"/>
                    </a:solidFill>
                    <a:latin typeface="Calibri (Body)"/>
                  </a:rPr>
                  <a:t> </a:t>
                </a:r>
                <a:r>
                  <a:rPr lang="en-US" b="1" dirty="0" err="1">
                    <a:solidFill>
                      <a:srgbClr val="F7F7F7"/>
                    </a:solidFill>
                    <a:latin typeface="Calibri (Body)"/>
                  </a:rPr>
                  <a:t>lựa</a:t>
                </a:r>
                <a:r>
                  <a:rPr lang="en-US" b="1" dirty="0">
                    <a:solidFill>
                      <a:srgbClr val="F7F7F7"/>
                    </a:solidFill>
                    <a:latin typeface="Calibri (Body)"/>
                  </a:rPr>
                  <a:t> </a:t>
                </a:r>
                <a:r>
                  <a:rPr lang="en-US" b="1" dirty="0" err="1">
                    <a:solidFill>
                      <a:srgbClr val="F7F7F7"/>
                    </a:solidFill>
                    <a:latin typeface="Calibri (Body)"/>
                  </a:rPr>
                  <a:t>chọn</a:t>
                </a:r>
                <a:r>
                  <a:rPr lang="en-US" b="1" dirty="0">
                    <a:solidFill>
                      <a:srgbClr val="F7F7F7"/>
                    </a:solidFill>
                    <a:latin typeface="Calibri (Body)"/>
                  </a:rPr>
                  <a:t> </a:t>
                </a:r>
                <a:r>
                  <a:rPr lang="en-US" b="1" dirty="0" err="1">
                    <a:solidFill>
                      <a:srgbClr val="F7F7F7"/>
                    </a:solidFill>
                    <a:latin typeface="Calibri (Body)"/>
                  </a:rPr>
                  <a:t>kết</a:t>
                </a:r>
                <a:r>
                  <a:rPr lang="en-US" b="1" dirty="0">
                    <a:solidFill>
                      <a:srgbClr val="F7F7F7"/>
                    </a:solidFill>
                    <a:latin typeface="Calibri (Body)"/>
                  </a:rPr>
                  <a:t> </a:t>
                </a:r>
                <a:r>
                  <a:rPr lang="en-US" b="1" dirty="0" err="1">
                    <a:solidFill>
                      <a:srgbClr val="F7F7F7"/>
                    </a:solidFill>
                    <a:latin typeface="Calibri (Body)"/>
                  </a:rPr>
                  <a:t>hợp</a:t>
                </a:r>
                <a:r>
                  <a:rPr lang="en-US" b="1" dirty="0">
                    <a:solidFill>
                      <a:srgbClr val="F7F7F7"/>
                    </a:solidFill>
                    <a:latin typeface="Calibri (Body)"/>
                  </a:rPr>
                  <a:t> </a:t>
                </a:r>
                <a:r>
                  <a:rPr lang="en-US" b="1" dirty="0" err="1">
                    <a:solidFill>
                      <a:srgbClr val="F7F7F7"/>
                    </a:solidFill>
                    <a:latin typeface="Calibri (Body)"/>
                  </a:rPr>
                  <a:t>từ</a:t>
                </a:r>
                <a:r>
                  <a:rPr lang="en-US" b="1" dirty="0">
                    <a:solidFill>
                      <a:srgbClr val="F7F7F7"/>
                    </a:solidFill>
                    <a:latin typeface="Calibri (Body)"/>
                  </a:rPr>
                  <a:t> 2 </a:t>
                </a:r>
                <a:r>
                  <a:rPr lang="en-US" b="1" dirty="0" err="1">
                    <a:solidFill>
                      <a:srgbClr val="F7F7F7"/>
                    </a:solidFill>
                    <a:latin typeface="Calibri (Body)"/>
                  </a:rPr>
                  <a:t>cho</a:t>
                </a:r>
                <a:r>
                  <a:rPr lang="en-US" b="1" dirty="0">
                    <a:solidFill>
                      <a:srgbClr val="F7F7F7"/>
                    </a:solidFill>
                    <a:latin typeface="Calibri (Body)"/>
                  </a:rPr>
                  <a:t> </a:t>
                </a:r>
                <a:r>
                  <a:rPr lang="en-US" b="1" dirty="0" err="1">
                    <a:solidFill>
                      <a:srgbClr val="F7F7F7"/>
                    </a:solidFill>
                    <a:latin typeface="Calibri (Body)"/>
                  </a:rPr>
                  <a:t>đến</a:t>
                </a:r>
                <a:r>
                  <a:rPr lang="en-US" b="1" dirty="0">
                    <a:solidFill>
                      <a:srgbClr val="F7F7F7"/>
                    </a:solidFill>
                    <a:latin typeface="Calibri (Body)"/>
                  </a:rPr>
                  <a:t> 4 </a:t>
                </a:r>
                <a:r>
                  <a:rPr lang="en-US" b="1" dirty="0" err="1">
                    <a:solidFill>
                      <a:srgbClr val="F7F7F7"/>
                    </a:solidFill>
                    <a:latin typeface="Calibri (Body)"/>
                  </a:rPr>
                  <a:t>đặc</a:t>
                </a:r>
                <a:r>
                  <a:rPr lang="en-US" b="1" dirty="0">
                    <a:solidFill>
                      <a:srgbClr val="F7F7F7"/>
                    </a:solidFill>
                    <a:latin typeface="Calibri (Body)"/>
                  </a:rPr>
                  <a:t> </a:t>
                </a:r>
                <a:r>
                  <a:rPr lang="en-US" b="1" dirty="0" err="1">
                    <a:solidFill>
                      <a:srgbClr val="F7F7F7"/>
                    </a:solidFill>
                    <a:latin typeface="Calibri (Body)"/>
                  </a:rPr>
                  <a:t>trưng</a:t>
                </a:r>
                <a:r>
                  <a:rPr lang="en-US" b="1" dirty="0">
                    <a:solidFill>
                      <a:srgbClr val="F7F7F7"/>
                    </a:solidFill>
                    <a:latin typeface="Calibri (Body)"/>
                  </a:rPr>
                  <a:t> </a:t>
                </a:r>
                <a:r>
                  <a:rPr lang="en-US" b="1" dirty="0" err="1">
                    <a:solidFill>
                      <a:srgbClr val="F7F7F7"/>
                    </a:solidFill>
                    <a:latin typeface="Calibri (Body)"/>
                  </a:rPr>
                  <a:t>để</a:t>
                </a:r>
                <a:r>
                  <a:rPr lang="en-US" b="1" dirty="0">
                    <a:solidFill>
                      <a:srgbClr val="F7F7F7"/>
                    </a:solidFill>
                    <a:latin typeface="Calibri (Body)"/>
                  </a:rPr>
                  <a:t> </a:t>
                </a:r>
                <a:r>
                  <a:rPr lang="en-US" b="1" dirty="0" err="1">
                    <a:solidFill>
                      <a:srgbClr val="F7F7F7"/>
                    </a:solidFill>
                    <a:latin typeface="Calibri (Body)"/>
                  </a:rPr>
                  <a:t>tạo</a:t>
                </a:r>
                <a:r>
                  <a:rPr lang="en-US" b="1" dirty="0">
                    <a:solidFill>
                      <a:srgbClr val="F7F7F7"/>
                    </a:solidFill>
                    <a:latin typeface="Calibri (Body)"/>
                  </a:rPr>
                  <a:t> </a:t>
                </a:r>
                <a:r>
                  <a:rPr lang="en-US" b="1" dirty="0" err="1">
                    <a:solidFill>
                      <a:srgbClr val="F7F7F7"/>
                    </a:solidFill>
                    <a:latin typeface="Calibri (Body)"/>
                  </a:rPr>
                  <a:t>đặc</a:t>
                </a:r>
                <a:r>
                  <a:rPr lang="en-US" b="1" dirty="0">
                    <a:solidFill>
                      <a:srgbClr val="F7F7F7"/>
                    </a:solidFill>
                    <a:latin typeface="Calibri (Body)"/>
                  </a:rPr>
                  <a:t> </a:t>
                </a:r>
                <a:r>
                  <a:rPr lang="en-US" b="1" dirty="0" err="1">
                    <a:solidFill>
                      <a:srgbClr val="F7F7F7"/>
                    </a:solidFill>
                    <a:latin typeface="Calibri (Body)"/>
                  </a:rPr>
                  <a:t>trưng</a:t>
                </a:r>
                <a:r>
                  <a:rPr lang="en-US" b="1" dirty="0">
                    <a:solidFill>
                      <a:srgbClr val="F7F7F7"/>
                    </a:solidFill>
                    <a:latin typeface="Calibri (Body)"/>
                  </a:rPr>
                  <a:t> </a:t>
                </a:r>
                <a:r>
                  <a:rPr lang="en-US" b="1" dirty="0" err="1">
                    <a:solidFill>
                      <a:srgbClr val="F7F7F7"/>
                    </a:solidFill>
                    <a:latin typeface="Calibri (Body)"/>
                  </a:rPr>
                  <a:t>mới</a:t>
                </a:r>
                <a:r>
                  <a:rPr lang="en-US" b="1" dirty="0">
                    <a:solidFill>
                      <a:srgbClr val="F7F7F7"/>
                    </a:solidFill>
                    <a:latin typeface="Calibri (Body)"/>
                  </a:rPr>
                  <a:t>.</a:t>
                </a:r>
              </a:p>
              <a:p>
                <a:pPr marL="285750" indent="-285750">
                  <a:spcBef>
                    <a:spcPts val="600"/>
                  </a:spcBef>
                  <a:spcAft>
                    <a:spcPts val="600"/>
                  </a:spcAft>
                  <a:buFontTx/>
                  <a:buChar char="-"/>
                </a:pPr>
                <a14:m>
                  <m:oMath xmlns:m="http://schemas.openxmlformats.org/officeDocument/2006/math">
                    <m:sSub>
                      <m:sSubPr>
                        <m:ctrlPr>
                          <a:rPr lang="en-US" b="1" i="1" smtClean="0">
                            <a:solidFill>
                              <a:srgbClr val="F7F7F7"/>
                            </a:solidFill>
                            <a:latin typeface="Cambria Math" panose="02040503050406030204" pitchFamily="18" charset="0"/>
                          </a:rPr>
                        </m:ctrlPr>
                      </m:sSubPr>
                      <m:e>
                        <m:r>
                          <a:rPr lang="en-US" b="1" i="1" smtClean="0">
                            <a:solidFill>
                              <a:srgbClr val="F7F7F7"/>
                            </a:solidFill>
                            <a:latin typeface="Cambria Math" panose="02040503050406030204" pitchFamily="18" charset="0"/>
                          </a:rPr>
                          <m:t>𝑫</m:t>
                        </m:r>
                      </m:e>
                      <m:sub>
                        <m:r>
                          <a:rPr lang="en-US" b="1" i="1" smtClean="0">
                            <a:solidFill>
                              <a:srgbClr val="F7F7F7"/>
                            </a:solidFill>
                            <a:latin typeface="Cambria Math" panose="02040503050406030204" pitchFamily="18" charset="0"/>
                          </a:rPr>
                          <m:t>đặ</m:t>
                        </m:r>
                        <m:r>
                          <a:rPr lang="en-US" b="1" i="1" smtClean="0">
                            <a:solidFill>
                              <a:srgbClr val="F7F7F7"/>
                            </a:solidFill>
                            <a:latin typeface="Cambria Math" panose="02040503050406030204" pitchFamily="18" charset="0"/>
                          </a:rPr>
                          <m:t>𝒄</m:t>
                        </m:r>
                        <m:r>
                          <a:rPr lang="en-US" b="1" i="1" smtClean="0">
                            <a:solidFill>
                              <a:srgbClr val="F7F7F7"/>
                            </a:solidFill>
                            <a:latin typeface="Cambria Math" panose="02040503050406030204" pitchFamily="18" charset="0"/>
                          </a:rPr>
                          <m:t>_</m:t>
                        </m:r>
                        <m:r>
                          <a:rPr lang="en-US" b="1" i="1" smtClean="0">
                            <a:solidFill>
                              <a:srgbClr val="F7F7F7"/>
                            </a:solidFill>
                            <a:latin typeface="Cambria Math" panose="02040503050406030204" pitchFamily="18" charset="0"/>
                          </a:rPr>
                          <m:t>𝒕𝒓</m:t>
                        </m:r>
                        <m:r>
                          <a:rPr lang="en-US" b="1" i="1" smtClean="0">
                            <a:solidFill>
                              <a:srgbClr val="F7F7F7"/>
                            </a:solidFill>
                            <a:latin typeface="Cambria Math" panose="02040503050406030204" pitchFamily="18" charset="0"/>
                          </a:rPr>
                          <m:t>ư</m:t>
                        </m:r>
                        <m:r>
                          <a:rPr lang="en-US" b="1" i="1" smtClean="0">
                            <a:solidFill>
                              <a:srgbClr val="F7F7F7"/>
                            </a:solidFill>
                            <a:latin typeface="Cambria Math" panose="02040503050406030204" pitchFamily="18" charset="0"/>
                          </a:rPr>
                          <m:t>𝒏𝒈</m:t>
                        </m:r>
                        <m:r>
                          <a:rPr lang="en-US" b="1" i="1" smtClean="0">
                            <a:solidFill>
                              <a:srgbClr val="F7F7F7"/>
                            </a:solidFill>
                            <a:latin typeface="Cambria Math" panose="02040503050406030204" pitchFamily="18" charset="0"/>
                          </a:rPr>
                          <m:t>_</m:t>
                        </m:r>
                        <m:r>
                          <a:rPr lang="en-US" b="1" i="1" smtClean="0">
                            <a:solidFill>
                              <a:srgbClr val="F7F7F7"/>
                            </a:solidFill>
                            <a:latin typeface="Cambria Math" panose="02040503050406030204" pitchFamily="18" charset="0"/>
                          </a:rPr>
                          <m:t>𝒎</m:t>
                        </m:r>
                        <m:r>
                          <a:rPr lang="en-US" b="1" i="1" smtClean="0">
                            <a:solidFill>
                              <a:srgbClr val="F7F7F7"/>
                            </a:solidFill>
                            <a:latin typeface="Cambria Math" panose="02040503050406030204" pitchFamily="18" charset="0"/>
                          </a:rPr>
                          <m:t>ớ</m:t>
                        </m:r>
                        <m:r>
                          <a:rPr lang="en-US" b="1" i="1" smtClean="0">
                            <a:solidFill>
                              <a:srgbClr val="F7F7F7"/>
                            </a:solidFill>
                            <a:latin typeface="Cambria Math" panose="02040503050406030204" pitchFamily="18" charset="0"/>
                          </a:rPr>
                          <m:t>𝒊</m:t>
                        </m:r>
                      </m:sub>
                    </m:sSub>
                    <m:r>
                      <a:rPr lang="en-US" b="1" i="1" smtClean="0">
                        <a:solidFill>
                          <a:srgbClr val="F7F7F7"/>
                        </a:solidFill>
                        <a:latin typeface="Cambria Math" panose="02040503050406030204" pitchFamily="18" charset="0"/>
                      </a:rPr>
                      <m:t>= </m:t>
                    </m:r>
                    <m:nary>
                      <m:naryPr>
                        <m:chr m:val="∑"/>
                        <m:subHide m:val="on"/>
                        <m:supHide m:val="on"/>
                        <m:ctrlPr>
                          <a:rPr lang="en-US" b="1" i="1" smtClean="0">
                            <a:solidFill>
                              <a:srgbClr val="F7F7F7"/>
                            </a:solidFill>
                            <a:latin typeface="Cambria Math" panose="02040503050406030204" pitchFamily="18" charset="0"/>
                          </a:rPr>
                        </m:ctrlPr>
                      </m:naryPr>
                      <m:sub/>
                      <m:sup/>
                      <m:e>
                        <m:sSub>
                          <m:sSubPr>
                            <m:ctrlPr>
                              <a:rPr lang="en-US" b="1" i="1" smtClean="0">
                                <a:solidFill>
                                  <a:srgbClr val="F7F7F7"/>
                                </a:solidFill>
                                <a:latin typeface="Cambria Math" panose="02040503050406030204" pitchFamily="18" charset="0"/>
                              </a:rPr>
                            </m:ctrlPr>
                          </m:sSubPr>
                          <m:e>
                            <m:r>
                              <a:rPr lang="en-US" b="1" i="1" smtClean="0">
                                <a:solidFill>
                                  <a:srgbClr val="F7F7F7"/>
                                </a:solidFill>
                                <a:latin typeface="Cambria Math" panose="02040503050406030204" pitchFamily="18" charset="0"/>
                              </a:rPr>
                              <m:t>𝑫</m:t>
                            </m:r>
                          </m:e>
                          <m:sub>
                            <m:r>
                              <a:rPr lang="en-US" b="1" i="1" smtClean="0">
                                <a:solidFill>
                                  <a:srgbClr val="F7F7F7"/>
                                </a:solidFill>
                                <a:latin typeface="Cambria Math" panose="02040503050406030204" pitchFamily="18" charset="0"/>
                              </a:rPr>
                              <m:t>Đặ</m:t>
                            </m:r>
                            <m:r>
                              <a:rPr lang="en-US" b="1" i="1" smtClean="0">
                                <a:solidFill>
                                  <a:srgbClr val="F7F7F7"/>
                                </a:solidFill>
                                <a:latin typeface="Cambria Math" panose="02040503050406030204" pitchFamily="18" charset="0"/>
                              </a:rPr>
                              <m:t>𝒄</m:t>
                            </m:r>
                            <m:r>
                              <a:rPr lang="en-US" b="1" i="1" smtClean="0">
                                <a:solidFill>
                                  <a:srgbClr val="F7F7F7"/>
                                </a:solidFill>
                                <a:latin typeface="Cambria Math" panose="02040503050406030204" pitchFamily="18" charset="0"/>
                              </a:rPr>
                              <m:t>_</m:t>
                            </m:r>
                            <m:r>
                              <a:rPr lang="en-US" b="1" i="1" smtClean="0">
                                <a:solidFill>
                                  <a:srgbClr val="F7F7F7"/>
                                </a:solidFill>
                                <a:latin typeface="Cambria Math" panose="02040503050406030204" pitchFamily="18" charset="0"/>
                              </a:rPr>
                              <m:t>𝒕𝒓</m:t>
                            </m:r>
                            <m:r>
                              <a:rPr lang="en-US" b="1" i="1" smtClean="0">
                                <a:solidFill>
                                  <a:srgbClr val="F7F7F7"/>
                                </a:solidFill>
                                <a:latin typeface="Cambria Math" panose="02040503050406030204" pitchFamily="18" charset="0"/>
                              </a:rPr>
                              <m:t>ư</m:t>
                            </m:r>
                            <m:r>
                              <a:rPr lang="en-US" b="1" i="1" smtClean="0">
                                <a:solidFill>
                                  <a:srgbClr val="F7F7F7"/>
                                </a:solidFill>
                                <a:latin typeface="Cambria Math" panose="02040503050406030204" pitchFamily="18" charset="0"/>
                              </a:rPr>
                              <m:t>𝒏𝒈</m:t>
                            </m:r>
                            <m:r>
                              <a:rPr lang="en-US" b="1" i="1" smtClean="0">
                                <a:solidFill>
                                  <a:srgbClr val="F7F7F7"/>
                                </a:solidFill>
                                <a:latin typeface="Cambria Math" panose="02040503050406030204" pitchFamily="18" charset="0"/>
                              </a:rPr>
                              <m:t>_</m:t>
                            </m:r>
                            <m:r>
                              <a:rPr lang="en-US" b="1" i="1" smtClean="0">
                                <a:solidFill>
                                  <a:srgbClr val="F7F7F7"/>
                                </a:solidFill>
                                <a:latin typeface="Cambria Math" panose="02040503050406030204" pitchFamily="18" charset="0"/>
                              </a:rPr>
                              <m:t>𝒄</m:t>
                            </m:r>
                            <m:r>
                              <a:rPr lang="en-US" b="1" i="1" smtClean="0">
                                <a:solidFill>
                                  <a:srgbClr val="F7F7F7"/>
                                </a:solidFill>
                                <a:latin typeface="Cambria Math" panose="02040503050406030204" pitchFamily="18" charset="0"/>
                              </a:rPr>
                              <m:t>ũ</m:t>
                            </m:r>
                          </m:sub>
                        </m:sSub>
                      </m:e>
                    </m:nary>
                  </m:oMath>
                </a14:m>
                <a:endParaRPr lang="en-US" b="1" dirty="0">
                  <a:solidFill>
                    <a:srgbClr val="F7F7F7"/>
                  </a:solidFill>
                  <a:latin typeface="Calibri (Body)"/>
                </a:endParaRPr>
              </a:p>
            </p:txBody>
          </p:sp>
        </mc:Choice>
        <mc:Fallback xmlns="">
          <p:sp>
            <p:nvSpPr>
              <p:cNvPr id="60" name="TextBox 59">
                <a:extLst>
                  <a:ext uri="{FF2B5EF4-FFF2-40B4-BE49-F238E27FC236}">
                    <a16:creationId xmlns:a16="http://schemas.microsoft.com/office/drawing/2014/main" id="{58D84AA0-7B49-4B06-BBA4-0620E8EB69C0}"/>
                  </a:ext>
                </a:extLst>
              </p:cNvPr>
              <p:cNvSpPr txBox="1">
                <a:spLocks noRot="1" noChangeAspect="1" noMove="1" noResize="1" noEditPoints="1" noAdjustHandles="1" noChangeArrowheads="1" noChangeShapeType="1" noTextEdit="1"/>
              </p:cNvSpPr>
              <p:nvPr/>
            </p:nvSpPr>
            <p:spPr>
              <a:xfrm>
                <a:off x="4854664" y="2635624"/>
                <a:ext cx="6226003" cy="1103507"/>
              </a:xfrm>
              <a:prstGeom prst="rect">
                <a:avLst/>
              </a:prstGeom>
              <a:blipFill>
                <a:blip r:embed="rId27"/>
                <a:stretch>
                  <a:fillRect l="-783" t="-2762" r="-783" b="-59669"/>
                </a:stretch>
              </a:blipFill>
            </p:spPr>
            <p:txBody>
              <a:bodyPr/>
              <a:lstStyle/>
              <a:p>
                <a:r>
                  <a:rPr lang="en-US">
                    <a:noFill/>
                  </a:rPr>
                  <a:t> </a:t>
                </a:r>
              </a:p>
            </p:txBody>
          </p:sp>
        </mc:Fallback>
      </mc:AlternateContent>
      <p:pic>
        <p:nvPicPr>
          <p:cNvPr id="9218" name="Picture 2" descr="Marketing Automation, CRM hay sự kết hợp của cả hai cho doanh nghiệp? -  Getfly CRM">
            <a:extLst>
              <a:ext uri="{FF2B5EF4-FFF2-40B4-BE49-F238E27FC236}">
                <a16:creationId xmlns:a16="http://schemas.microsoft.com/office/drawing/2014/main" id="{6C5C5A77-41E7-442B-A941-F990BE570B0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12081" y="3716099"/>
            <a:ext cx="3082641" cy="1619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00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100"/>
                                  </p:stCondLst>
                                  <p:childTnLst>
                                    <p:set>
                                      <p:cBhvr>
                                        <p:cTn id="14" dur="1" fill="hold">
                                          <p:stCondLst>
                                            <p:cond delay="0"/>
                                          </p:stCondLst>
                                        </p:cTn>
                                        <p:tgtEl>
                                          <p:spTgt spid="9218"/>
                                        </p:tgtEl>
                                        <p:attrNameLst>
                                          <p:attrName>style.visibility</p:attrName>
                                        </p:attrNameLst>
                                      </p:cBhvr>
                                      <p:to>
                                        <p:strVal val="visible"/>
                                      </p:to>
                                    </p:set>
                                    <p:anim calcmode="lin" valueType="num">
                                      <p:cBhvr additive="base">
                                        <p:cTn id="15" dur="500" fill="hold"/>
                                        <p:tgtEl>
                                          <p:spTgt spid="9218"/>
                                        </p:tgtEl>
                                        <p:attrNameLst>
                                          <p:attrName>ppt_x</p:attrName>
                                        </p:attrNameLst>
                                      </p:cBhvr>
                                      <p:tavLst>
                                        <p:tav tm="0">
                                          <p:val>
                                            <p:strVal val="#ppt_x"/>
                                          </p:val>
                                        </p:tav>
                                        <p:tav tm="100000">
                                          <p:val>
                                            <p:strVal val="#ppt_x"/>
                                          </p:val>
                                        </p:tav>
                                      </p:tavLst>
                                    </p:anim>
                                    <p:anim calcmode="lin" valueType="num">
                                      <p:cBhvr additive="base">
                                        <p:cTn id="16" dur="500" fill="hold"/>
                                        <p:tgtEl>
                                          <p:spTgt spid="9218"/>
                                        </p:tgtEl>
                                        <p:attrNameLst>
                                          <p:attrName>ppt_y</p:attrName>
                                        </p:attrNameLst>
                                      </p:cBhvr>
                                      <p:tavLst>
                                        <p:tav tm="0">
                                          <p:val>
                                            <p:strVal val="1+#ppt_h/2"/>
                                          </p:val>
                                        </p:tav>
                                        <p:tav tm="100000">
                                          <p:val>
                                            <p:strVal val="#ppt_y"/>
                                          </p:val>
                                        </p:tav>
                                      </p:tavLst>
                                    </p:anim>
                                  </p:childTnLst>
                                </p:cTn>
                              </p:par>
                              <p:par>
                                <p:cTn id="17" presetID="42" presetClass="entr" presetSubtype="0" fill="hold" grpId="0" nodeType="withEffect">
                                  <p:stCondLst>
                                    <p:cond delay="10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1000"/>
                                        <p:tgtEl>
                                          <p:spTgt spid="60"/>
                                        </p:tgtEl>
                                      </p:cBhvr>
                                    </p:animEffect>
                                    <p:anim calcmode="lin" valueType="num">
                                      <p:cBhvr>
                                        <p:cTn id="20" dur="1000" fill="hold"/>
                                        <p:tgtEl>
                                          <p:spTgt spid="60"/>
                                        </p:tgtEl>
                                        <p:attrNameLst>
                                          <p:attrName>ppt_x</p:attrName>
                                        </p:attrNameLst>
                                      </p:cBhvr>
                                      <p:tavLst>
                                        <p:tav tm="0">
                                          <p:val>
                                            <p:strVal val="#ppt_x"/>
                                          </p:val>
                                        </p:tav>
                                        <p:tav tm="100000">
                                          <p:val>
                                            <p:strVal val="#ppt_x"/>
                                          </p:val>
                                        </p:tav>
                                      </p:tavLst>
                                    </p:anim>
                                    <p:anim calcmode="lin" valueType="num">
                                      <p:cBhvr>
                                        <p:cTn id="21"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0"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1"/>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20946"/>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8" name="Group 17">
            <a:extLst>
              <a:ext uri="{FF2B5EF4-FFF2-40B4-BE49-F238E27FC236}">
                <a16:creationId xmlns:a16="http://schemas.microsoft.com/office/drawing/2014/main" id="{B81689B1-081D-45B2-A1F4-C3EC9C16365A}"/>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415724" y="361827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116478" y="3147127"/>
                <a:ext cx="3253884" cy="461665"/>
              </a:xfrm>
              <a:prstGeom prst="rect">
                <a:avLst/>
              </a:prstGeom>
              <a:noFill/>
            </p:spPr>
            <p:txBody>
              <a:bodyPr wrap="square" rtlCol="0">
                <a:spAutoFit/>
              </a:bodyPr>
              <a:lstStyle/>
              <a:p>
                <a:pPr algn="ctr"/>
                <a:r>
                  <a:rPr lang="en-US" sz="2400" b="1" dirty="0" err="1">
                    <a:solidFill>
                      <a:srgbClr val="F7F7F7"/>
                    </a:solidFill>
                  </a:rPr>
                  <a:t>Thực</a:t>
                </a:r>
                <a:r>
                  <a:rPr lang="en-US" sz="2400" b="1" dirty="0">
                    <a:solidFill>
                      <a:srgbClr val="F7F7F7"/>
                    </a:solidFill>
                  </a:rPr>
                  <a:t> </a:t>
                </a:r>
                <a:r>
                  <a:rPr lang="en-US" sz="2400" b="1" dirty="0" err="1">
                    <a:solidFill>
                      <a:srgbClr val="F7F7F7"/>
                    </a:solidFill>
                  </a:rPr>
                  <a:t>nghiệm</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quả</a:t>
                </a:r>
                <a:endParaRPr lang="vi-VN" sz="2400" b="1" dirty="0">
                  <a:solidFill>
                    <a:srgbClr val="F7F7F7"/>
                  </a:solidFill>
                </a:endParaRPr>
              </a:p>
            </p:txBody>
          </p:sp>
        </p:grpSp>
        <p:pic>
          <p:nvPicPr>
            <p:cNvPr id="46" name="Picture 45">
              <a:extLst>
                <a:ext uri="{FF2B5EF4-FFF2-40B4-BE49-F238E27FC236}">
                  <a16:creationId xmlns:a16="http://schemas.microsoft.com/office/drawing/2014/main" id="{5B2B611D-EB26-473F-8546-FB1DCCC02DF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991439" y="2057484"/>
              <a:ext cx="1523921" cy="1050722"/>
            </a:xfrm>
            <a:prstGeom prst="rect">
              <a:avLst/>
            </a:prstGeom>
          </p:spPr>
        </p:pic>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5"/>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93540" y="4126850"/>
            <a:ext cx="2848303" cy="400110"/>
          </a:xfrm>
          <a:prstGeom prst="rect">
            <a:avLst/>
          </a:prstGeom>
          <a:noFill/>
        </p:spPr>
        <p:txBody>
          <a:bodyPr wrap="square" rtlCol="0">
            <a:spAutoFit/>
          </a:bodyPr>
          <a:lstStyle/>
          <a:p>
            <a:pPr algn="ct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màu</a:t>
            </a:r>
            <a:r>
              <a:rPr lang="en-US" sz="2000" b="1" dirty="0">
                <a:solidFill>
                  <a:srgbClr val="F7F7F7"/>
                </a:solidFill>
              </a:rPr>
              <a:t> </a:t>
            </a:r>
            <a:r>
              <a:rPr lang="en-US" sz="2000" b="1" dirty="0" err="1">
                <a:solidFill>
                  <a:srgbClr val="F7F7F7"/>
                </a:solidFill>
              </a:rPr>
              <a:t>sắc</a:t>
            </a:r>
            <a:r>
              <a:rPr lang="en-US" sz="2000" b="1" dirty="0">
                <a:solidFill>
                  <a:srgbClr val="F7F7F7"/>
                </a:solidFill>
              </a:rPr>
              <a:t> </a:t>
            </a:r>
            <a:endParaRPr lang="vi-VN" sz="2000" b="1" dirty="0">
              <a:solidFill>
                <a:srgbClr val="F7F7F7"/>
              </a:solidFill>
            </a:endParaRPr>
          </a:p>
        </p:txBody>
      </p:sp>
      <p:sp>
        <p:nvSpPr>
          <p:cNvPr id="61" name="TextBox 60">
            <a:extLst>
              <a:ext uri="{FF2B5EF4-FFF2-40B4-BE49-F238E27FC236}">
                <a16:creationId xmlns:a16="http://schemas.microsoft.com/office/drawing/2014/main" id="{F55E2B6C-8159-45F6-9C9C-A5904BEBB7BE}"/>
              </a:ext>
            </a:extLst>
          </p:cNvPr>
          <p:cNvSpPr txBox="1"/>
          <p:nvPr/>
        </p:nvSpPr>
        <p:spPr>
          <a:xfrm>
            <a:off x="4768115" y="720446"/>
            <a:ext cx="2848303" cy="400110"/>
          </a:xfrm>
          <a:prstGeom prst="rect">
            <a:avLst/>
          </a:prstGeom>
          <a:noFill/>
        </p:spPr>
        <p:txBody>
          <a:bodyPr wrap="square" rtlCol="0">
            <a:spAutoFit/>
          </a:bodyPr>
          <a:lstStyle/>
          <a:p>
            <a:r>
              <a:rPr lang="en-US" sz="2000" b="1" dirty="0">
                <a:solidFill>
                  <a:srgbClr val="F7F7F7"/>
                </a:solidFill>
              </a:rPr>
              <a:t>Color Histogram</a:t>
            </a:r>
            <a:endParaRPr lang="vi-VN" sz="2000" b="1" dirty="0">
              <a:solidFill>
                <a:srgbClr val="F7F7F7"/>
              </a:solidFill>
            </a:endParaRPr>
          </a:p>
        </p:txBody>
      </p:sp>
      <p:sp>
        <p:nvSpPr>
          <p:cNvPr id="52" name="Speech Bubble: Rectangle 51">
            <a:extLst>
              <a:ext uri="{FF2B5EF4-FFF2-40B4-BE49-F238E27FC236}">
                <a16:creationId xmlns:a16="http://schemas.microsoft.com/office/drawing/2014/main" id="{E63C71AE-1E85-4FEE-9B9F-FD5564EA49C4}"/>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24</a:t>
            </a:r>
          </a:p>
        </p:txBody>
      </p:sp>
      <p:pic>
        <p:nvPicPr>
          <p:cNvPr id="1026" name="Picture 2" descr="image">
            <a:extLst>
              <a:ext uri="{FF2B5EF4-FFF2-40B4-BE49-F238E27FC236}">
                <a16:creationId xmlns:a16="http://schemas.microsoft.com/office/drawing/2014/main" id="{E658B7AE-FB55-446B-9594-DCC2319B8C3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33606" y="1532825"/>
            <a:ext cx="6647986" cy="392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6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anim calcmode="lin" valueType="num">
                                      <p:cBhvr>
                                        <p:cTn id="16" dur="1000" fill="hold"/>
                                        <p:tgtEl>
                                          <p:spTgt spid="60"/>
                                        </p:tgtEl>
                                        <p:attrNameLst>
                                          <p:attrName>ppt_x</p:attrName>
                                        </p:attrNameLst>
                                      </p:cBhvr>
                                      <p:tavLst>
                                        <p:tav tm="0">
                                          <p:val>
                                            <p:strVal val="#ppt_x"/>
                                          </p:val>
                                        </p:tav>
                                        <p:tav tm="100000">
                                          <p:val>
                                            <p:strVal val="#ppt_x"/>
                                          </p:val>
                                        </p:tav>
                                      </p:tavLst>
                                    </p:anim>
                                    <p:anim calcmode="lin" valueType="num">
                                      <p:cBhvr>
                                        <p:cTn id="17" dur="1000" fill="hold"/>
                                        <p:tgtEl>
                                          <p:spTgt spid="6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1000"/>
                                        <p:tgtEl>
                                          <p:spTgt spid="61"/>
                                        </p:tgtEl>
                                      </p:cBhvr>
                                    </p:animEffect>
                                    <p:anim calcmode="lin" valueType="num">
                                      <p:cBhvr>
                                        <p:cTn id="21" dur="1000" fill="hold"/>
                                        <p:tgtEl>
                                          <p:spTgt spid="61"/>
                                        </p:tgtEl>
                                        <p:attrNameLst>
                                          <p:attrName>ppt_x</p:attrName>
                                        </p:attrNameLst>
                                      </p:cBhvr>
                                      <p:tavLst>
                                        <p:tav tm="0">
                                          <p:val>
                                            <p:strVal val="#ppt_x"/>
                                          </p:val>
                                        </p:tav>
                                        <p:tav tm="100000">
                                          <p:val>
                                            <p:strVal val="#ppt_x"/>
                                          </p:val>
                                        </p:tav>
                                      </p:tavLst>
                                    </p:anim>
                                    <p:anim calcmode="lin" valueType="num">
                                      <p:cBhvr>
                                        <p:cTn id="22" dur="1000" fill="hold"/>
                                        <p:tgtEl>
                                          <p:spTgt spid="6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1000"/>
                                        <p:tgtEl>
                                          <p:spTgt spid="1026"/>
                                        </p:tgtEl>
                                      </p:cBhvr>
                                    </p:animEffect>
                                    <p:anim calcmode="lin" valueType="num">
                                      <p:cBhvr>
                                        <p:cTn id="26" dur="1000" fill="hold"/>
                                        <p:tgtEl>
                                          <p:spTgt spid="1026"/>
                                        </p:tgtEl>
                                        <p:attrNameLst>
                                          <p:attrName>ppt_x</p:attrName>
                                        </p:attrNameLst>
                                      </p:cBhvr>
                                      <p:tavLst>
                                        <p:tav tm="0">
                                          <p:val>
                                            <p:strVal val="#ppt_x"/>
                                          </p:val>
                                        </p:tav>
                                        <p:tav tm="100000">
                                          <p:val>
                                            <p:strVal val="#ppt_x"/>
                                          </p:val>
                                        </p:tav>
                                      </p:tavLst>
                                    </p:anim>
                                    <p:anim calcmode="lin" valueType="num">
                                      <p:cBhvr>
                                        <p:cTn id="27"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0"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1"/>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20946"/>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8" name="Group 17">
            <a:extLst>
              <a:ext uri="{FF2B5EF4-FFF2-40B4-BE49-F238E27FC236}">
                <a16:creationId xmlns:a16="http://schemas.microsoft.com/office/drawing/2014/main" id="{B81689B1-081D-45B2-A1F4-C3EC9C16365A}"/>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415724" y="361827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116478" y="3147127"/>
                <a:ext cx="3253884" cy="461665"/>
              </a:xfrm>
              <a:prstGeom prst="rect">
                <a:avLst/>
              </a:prstGeom>
              <a:noFill/>
            </p:spPr>
            <p:txBody>
              <a:bodyPr wrap="square" rtlCol="0">
                <a:spAutoFit/>
              </a:bodyPr>
              <a:lstStyle/>
              <a:p>
                <a:pPr algn="ctr"/>
                <a:r>
                  <a:rPr lang="en-US" sz="2400" b="1" dirty="0" err="1">
                    <a:solidFill>
                      <a:srgbClr val="F7F7F7"/>
                    </a:solidFill>
                  </a:rPr>
                  <a:t>Thực</a:t>
                </a:r>
                <a:r>
                  <a:rPr lang="en-US" sz="2400" b="1" dirty="0">
                    <a:solidFill>
                      <a:srgbClr val="F7F7F7"/>
                    </a:solidFill>
                  </a:rPr>
                  <a:t> </a:t>
                </a:r>
                <a:r>
                  <a:rPr lang="en-US" sz="2400" b="1" dirty="0" err="1">
                    <a:solidFill>
                      <a:srgbClr val="F7F7F7"/>
                    </a:solidFill>
                  </a:rPr>
                  <a:t>nghiệm</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quả</a:t>
                </a:r>
                <a:endParaRPr lang="vi-VN" sz="2400" b="1" dirty="0">
                  <a:solidFill>
                    <a:srgbClr val="F7F7F7"/>
                  </a:solidFill>
                </a:endParaRPr>
              </a:p>
            </p:txBody>
          </p:sp>
        </p:grpSp>
        <p:pic>
          <p:nvPicPr>
            <p:cNvPr id="46" name="Picture 45">
              <a:extLst>
                <a:ext uri="{FF2B5EF4-FFF2-40B4-BE49-F238E27FC236}">
                  <a16:creationId xmlns:a16="http://schemas.microsoft.com/office/drawing/2014/main" id="{5B2B611D-EB26-473F-8546-FB1DCCC02DF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991439" y="2057484"/>
              <a:ext cx="1523921" cy="1050722"/>
            </a:xfrm>
            <a:prstGeom prst="rect">
              <a:avLst/>
            </a:prstGeom>
          </p:spPr>
        </p:pic>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5"/>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93540" y="4126850"/>
            <a:ext cx="2848303" cy="400110"/>
          </a:xfrm>
          <a:prstGeom prst="rect">
            <a:avLst/>
          </a:prstGeom>
          <a:noFill/>
        </p:spPr>
        <p:txBody>
          <a:bodyPr wrap="square" rtlCol="0">
            <a:spAutoFit/>
          </a:bodyPr>
          <a:lstStyle/>
          <a:p>
            <a:pPr algn="ct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kết</a:t>
            </a:r>
            <a:r>
              <a:rPr lang="en-US" sz="2000" b="1" dirty="0">
                <a:solidFill>
                  <a:srgbClr val="F7F7F7"/>
                </a:solidFill>
              </a:rPr>
              <a:t> </a:t>
            </a:r>
            <a:r>
              <a:rPr lang="en-US" sz="2000" b="1" dirty="0" err="1">
                <a:solidFill>
                  <a:srgbClr val="F7F7F7"/>
                </a:solidFill>
              </a:rPr>
              <a:t>cấu</a:t>
            </a:r>
            <a:r>
              <a:rPr lang="en-US" sz="2000" b="1" dirty="0">
                <a:solidFill>
                  <a:srgbClr val="F7F7F7"/>
                </a:solidFill>
              </a:rPr>
              <a:t> </a:t>
            </a:r>
            <a:endParaRPr lang="vi-VN" sz="2000" b="1" dirty="0">
              <a:solidFill>
                <a:srgbClr val="F7F7F7"/>
              </a:solidFill>
            </a:endParaRPr>
          </a:p>
        </p:txBody>
      </p:sp>
      <p:sp>
        <p:nvSpPr>
          <p:cNvPr id="61" name="TextBox 60">
            <a:extLst>
              <a:ext uri="{FF2B5EF4-FFF2-40B4-BE49-F238E27FC236}">
                <a16:creationId xmlns:a16="http://schemas.microsoft.com/office/drawing/2014/main" id="{F55E2B6C-8159-45F6-9C9C-A5904BEBB7BE}"/>
              </a:ext>
            </a:extLst>
          </p:cNvPr>
          <p:cNvSpPr txBox="1"/>
          <p:nvPr/>
        </p:nvSpPr>
        <p:spPr>
          <a:xfrm>
            <a:off x="4946531" y="720446"/>
            <a:ext cx="2848303" cy="400110"/>
          </a:xfrm>
          <a:prstGeom prst="rect">
            <a:avLst/>
          </a:prstGeom>
          <a:noFill/>
        </p:spPr>
        <p:txBody>
          <a:bodyPr wrap="square" rtlCol="0">
            <a:spAutoFit/>
          </a:bodyPr>
          <a:lstStyle/>
          <a:p>
            <a:r>
              <a:rPr lang="en-US" sz="2000" b="1" dirty="0" err="1">
                <a:solidFill>
                  <a:srgbClr val="F7F7F7"/>
                </a:solidFill>
              </a:rPr>
              <a:t>Glcm</a:t>
            </a:r>
            <a:endParaRPr lang="vi-VN" sz="2000" b="1" dirty="0">
              <a:solidFill>
                <a:srgbClr val="F7F7F7"/>
              </a:solidFill>
            </a:endParaRPr>
          </a:p>
        </p:txBody>
      </p:sp>
      <p:sp>
        <p:nvSpPr>
          <p:cNvPr id="52" name="Speech Bubble: Rectangle 51">
            <a:extLst>
              <a:ext uri="{FF2B5EF4-FFF2-40B4-BE49-F238E27FC236}">
                <a16:creationId xmlns:a16="http://schemas.microsoft.com/office/drawing/2014/main" id="{E63C71AE-1E85-4FEE-9B9F-FD5564EA49C4}"/>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25</a:t>
            </a:r>
          </a:p>
        </p:txBody>
      </p:sp>
      <p:pic>
        <p:nvPicPr>
          <p:cNvPr id="2050" name="Picture 2" descr="image">
            <a:extLst>
              <a:ext uri="{FF2B5EF4-FFF2-40B4-BE49-F238E27FC236}">
                <a16:creationId xmlns:a16="http://schemas.microsoft.com/office/drawing/2014/main" id="{39CCEC10-FF57-48D1-904B-7DF89FFC85C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23131" y="1543496"/>
            <a:ext cx="6600518" cy="391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67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anim calcmode="lin" valueType="num">
                                      <p:cBhvr>
                                        <p:cTn id="16" dur="1000" fill="hold"/>
                                        <p:tgtEl>
                                          <p:spTgt spid="60"/>
                                        </p:tgtEl>
                                        <p:attrNameLst>
                                          <p:attrName>ppt_x</p:attrName>
                                        </p:attrNameLst>
                                      </p:cBhvr>
                                      <p:tavLst>
                                        <p:tav tm="0">
                                          <p:val>
                                            <p:strVal val="#ppt_x"/>
                                          </p:val>
                                        </p:tav>
                                        <p:tav tm="100000">
                                          <p:val>
                                            <p:strVal val="#ppt_x"/>
                                          </p:val>
                                        </p:tav>
                                      </p:tavLst>
                                    </p:anim>
                                    <p:anim calcmode="lin" valueType="num">
                                      <p:cBhvr>
                                        <p:cTn id="17" dur="1000" fill="hold"/>
                                        <p:tgtEl>
                                          <p:spTgt spid="6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1000"/>
                                        <p:tgtEl>
                                          <p:spTgt spid="61"/>
                                        </p:tgtEl>
                                      </p:cBhvr>
                                    </p:animEffect>
                                    <p:anim calcmode="lin" valueType="num">
                                      <p:cBhvr>
                                        <p:cTn id="21" dur="1000" fill="hold"/>
                                        <p:tgtEl>
                                          <p:spTgt spid="61"/>
                                        </p:tgtEl>
                                        <p:attrNameLst>
                                          <p:attrName>ppt_x</p:attrName>
                                        </p:attrNameLst>
                                      </p:cBhvr>
                                      <p:tavLst>
                                        <p:tav tm="0">
                                          <p:val>
                                            <p:strVal val="#ppt_x"/>
                                          </p:val>
                                        </p:tav>
                                        <p:tav tm="100000">
                                          <p:val>
                                            <p:strVal val="#ppt_x"/>
                                          </p:val>
                                        </p:tav>
                                      </p:tavLst>
                                    </p:anim>
                                    <p:anim calcmode="lin" valueType="num">
                                      <p:cBhvr>
                                        <p:cTn id="22" dur="1000" fill="hold"/>
                                        <p:tgtEl>
                                          <p:spTgt spid="6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2050"/>
                                        </p:tgtEl>
                                        <p:attrNameLst>
                                          <p:attrName>style.visibility</p:attrName>
                                        </p:attrNameLst>
                                      </p:cBhvr>
                                      <p:to>
                                        <p:strVal val="visible"/>
                                      </p:to>
                                    </p:set>
                                    <p:animEffect transition="in" filter="fade">
                                      <p:cBhvr>
                                        <p:cTn id="25" dur="1000"/>
                                        <p:tgtEl>
                                          <p:spTgt spid="2050"/>
                                        </p:tgtEl>
                                      </p:cBhvr>
                                    </p:animEffect>
                                    <p:anim calcmode="lin" valueType="num">
                                      <p:cBhvr>
                                        <p:cTn id="26" dur="1000" fill="hold"/>
                                        <p:tgtEl>
                                          <p:spTgt spid="2050"/>
                                        </p:tgtEl>
                                        <p:attrNameLst>
                                          <p:attrName>ppt_x</p:attrName>
                                        </p:attrNameLst>
                                      </p:cBhvr>
                                      <p:tavLst>
                                        <p:tav tm="0">
                                          <p:val>
                                            <p:strVal val="#ppt_x"/>
                                          </p:val>
                                        </p:tav>
                                        <p:tav tm="100000">
                                          <p:val>
                                            <p:strVal val="#ppt_x"/>
                                          </p:val>
                                        </p:tav>
                                      </p:tavLst>
                                    </p:anim>
                                    <p:anim calcmode="lin" valueType="num">
                                      <p:cBhvr>
                                        <p:cTn id="27"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0"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1"/>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20946"/>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8" name="Group 17">
            <a:extLst>
              <a:ext uri="{FF2B5EF4-FFF2-40B4-BE49-F238E27FC236}">
                <a16:creationId xmlns:a16="http://schemas.microsoft.com/office/drawing/2014/main" id="{B81689B1-081D-45B2-A1F4-C3EC9C16365A}"/>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415724" y="361827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116478" y="3147127"/>
                <a:ext cx="3253884" cy="461665"/>
              </a:xfrm>
              <a:prstGeom prst="rect">
                <a:avLst/>
              </a:prstGeom>
              <a:noFill/>
            </p:spPr>
            <p:txBody>
              <a:bodyPr wrap="square" rtlCol="0">
                <a:spAutoFit/>
              </a:bodyPr>
              <a:lstStyle/>
              <a:p>
                <a:pPr algn="ctr"/>
                <a:r>
                  <a:rPr lang="en-US" sz="2400" b="1" dirty="0" err="1">
                    <a:solidFill>
                      <a:srgbClr val="F7F7F7"/>
                    </a:solidFill>
                  </a:rPr>
                  <a:t>Thực</a:t>
                </a:r>
                <a:r>
                  <a:rPr lang="en-US" sz="2400" b="1" dirty="0">
                    <a:solidFill>
                      <a:srgbClr val="F7F7F7"/>
                    </a:solidFill>
                  </a:rPr>
                  <a:t> </a:t>
                </a:r>
                <a:r>
                  <a:rPr lang="en-US" sz="2400" b="1" dirty="0" err="1">
                    <a:solidFill>
                      <a:srgbClr val="F7F7F7"/>
                    </a:solidFill>
                  </a:rPr>
                  <a:t>nghiệm</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quả</a:t>
                </a:r>
                <a:endParaRPr lang="vi-VN" sz="2400" b="1" dirty="0">
                  <a:solidFill>
                    <a:srgbClr val="F7F7F7"/>
                  </a:solidFill>
                </a:endParaRPr>
              </a:p>
            </p:txBody>
          </p:sp>
        </p:grpSp>
        <p:pic>
          <p:nvPicPr>
            <p:cNvPr id="46" name="Picture 45">
              <a:extLst>
                <a:ext uri="{FF2B5EF4-FFF2-40B4-BE49-F238E27FC236}">
                  <a16:creationId xmlns:a16="http://schemas.microsoft.com/office/drawing/2014/main" id="{5B2B611D-EB26-473F-8546-FB1DCCC02DF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991439" y="2057484"/>
              <a:ext cx="1523921" cy="1050722"/>
            </a:xfrm>
            <a:prstGeom prst="rect">
              <a:avLst/>
            </a:prstGeom>
          </p:spPr>
        </p:pic>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5"/>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93540" y="4126850"/>
            <a:ext cx="2848303" cy="400110"/>
          </a:xfrm>
          <a:prstGeom prst="rect">
            <a:avLst/>
          </a:prstGeom>
          <a:noFill/>
        </p:spPr>
        <p:txBody>
          <a:bodyPr wrap="square" rtlCol="0">
            <a:spAutoFit/>
          </a:bodyPr>
          <a:lstStyle/>
          <a:p>
            <a:pPr algn="ct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kết</a:t>
            </a:r>
            <a:r>
              <a:rPr lang="en-US" sz="2000" b="1" dirty="0">
                <a:solidFill>
                  <a:srgbClr val="F7F7F7"/>
                </a:solidFill>
              </a:rPr>
              <a:t> </a:t>
            </a:r>
            <a:r>
              <a:rPr lang="en-US" sz="2000" b="1" dirty="0" err="1">
                <a:solidFill>
                  <a:srgbClr val="F7F7F7"/>
                </a:solidFill>
              </a:rPr>
              <a:t>cấu</a:t>
            </a:r>
            <a:r>
              <a:rPr lang="en-US" sz="2000" b="1" dirty="0">
                <a:solidFill>
                  <a:srgbClr val="F7F7F7"/>
                </a:solidFill>
              </a:rPr>
              <a:t> </a:t>
            </a:r>
            <a:endParaRPr lang="vi-VN" sz="2000" b="1" dirty="0">
              <a:solidFill>
                <a:srgbClr val="F7F7F7"/>
              </a:solidFill>
            </a:endParaRPr>
          </a:p>
        </p:txBody>
      </p:sp>
      <p:sp>
        <p:nvSpPr>
          <p:cNvPr id="61" name="TextBox 60">
            <a:extLst>
              <a:ext uri="{FF2B5EF4-FFF2-40B4-BE49-F238E27FC236}">
                <a16:creationId xmlns:a16="http://schemas.microsoft.com/office/drawing/2014/main" id="{F55E2B6C-8159-45F6-9C9C-A5904BEBB7BE}"/>
              </a:ext>
            </a:extLst>
          </p:cNvPr>
          <p:cNvSpPr txBox="1"/>
          <p:nvPr/>
        </p:nvSpPr>
        <p:spPr>
          <a:xfrm>
            <a:off x="4946531" y="720446"/>
            <a:ext cx="2848303" cy="400110"/>
          </a:xfrm>
          <a:prstGeom prst="rect">
            <a:avLst/>
          </a:prstGeom>
          <a:noFill/>
        </p:spPr>
        <p:txBody>
          <a:bodyPr wrap="square" rtlCol="0">
            <a:spAutoFit/>
          </a:bodyPr>
          <a:lstStyle/>
          <a:p>
            <a:r>
              <a:rPr lang="en-US" sz="2000" b="1" dirty="0" err="1">
                <a:solidFill>
                  <a:srgbClr val="F7F7F7"/>
                </a:solidFill>
              </a:rPr>
              <a:t>Bộ</a:t>
            </a:r>
            <a:r>
              <a:rPr lang="en-US" sz="2000" b="1" dirty="0">
                <a:solidFill>
                  <a:srgbClr val="F7F7F7"/>
                </a:solidFill>
              </a:rPr>
              <a:t> </a:t>
            </a:r>
            <a:r>
              <a:rPr lang="en-US" sz="2000" b="1" dirty="0" err="1">
                <a:solidFill>
                  <a:srgbClr val="F7F7F7"/>
                </a:solidFill>
              </a:rPr>
              <a:t>lọc</a:t>
            </a:r>
            <a:r>
              <a:rPr lang="en-US" sz="2000" b="1" dirty="0">
                <a:solidFill>
                  <a:srgbClr val="F7F7F7"/>
                </a:solidFill>
              </a:rPr>
              <a:t> Gabor</a:t>
            </a:r>
            <a:endParaRPr lang="vi-VN" sz="2000" b="1" dirty="0">
              <a:solidFill>
                <a:srgbClr val="F7F7F7"/>
              </a:solidFill>
            </a:endParaRPr>
          </a:p>
        </p:txBody>
      </p:sp>
      <p:sp>
        <p:nvSpPr>
          <p:cNvPr id="52" name="Speech Bubble: Rectangle 51">
            <a:extLst>
              <a:ext uri="{FF2B5EF4-FFF2-40B4-BE49-F238E27FC236}">
                <a16:creationId xmlns:a16="http://schemas.microsoft.com/office/drawing/2014/main" id="{E63C71AE-1E85-4FEE-9B9F-FD5564EA49C4}"/>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26</a:t>
            </a:r>
          </a:p>
        </p:txBody>
      </p:sp>
      <p:pic>
        <p:nvPicPr>
          <p:cNvPr id="3074" name="Picture 2" descr="image">
            <a:extLst>
              <a:ext uri="{FF2B5EF4-FFF2-40B4-BE49-F238E27FC236}">
                <a16:creationId xmlns:a16="http://schemas.microsoft.com/office/drawing/2014/main" id="{A180B593-A7FD-45DB-9719-91EBCB8BA1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72984" y="1613210"/>
            <a:ext cx="6602555" cy="390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9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anim calcmode="lin" valueType="num">
                                      <p:cBhvr>
                                        <p:cTn id="16" dur="1000" fill="hold"/>
                                        <p:tgtEl>
                                          <p:spTgt spid="60"/>
                                        </p:tgtEl>
                                        <p:attrNameLst>
                                          <p:attrName>ppt_x</p:attrName>
                                        </p:attrNameLst>
                                      </p:cBhvr>
                                      <p:tavLst>
                                        <p:tav tm="0">
                                          <p:val>
                                            <p:strVal val="#ppt_x"/>
                                          </p:val>
                                        </p:tav>
                                        <p:tav tm="100000">
                                          <p:val>
                                            <p:strVal val="#ppt_x"/>
                                          </p:val>
                                        </p:tav>
                                      </p:tavLst>
                                    </p:anim>
                                    <p:anim calcmode="lin" valueType="num">
                                      <p:cBhvr>
                                        <p:cTn id="17" dur="1000" fill="hold"/>
                                        <p:tgtEl>
                                          <p:spTgt spid="6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1000"/>
                                        <p:tgtEl>
                                          <p:spTgt spid="61"/>
                                        </p:tgtEl>
                                      </p:cBhvr>
                                    </p:animEffect>
                                    <p:anim calcmode="lin" valueType="num">
                                      <p:cBhvr>
                                        <p:cTn id="21" dur="1000" fill="hold"/>
                                        <p:tgtEl>
                                          <p:spTgt spid="61"/>
                                        </p:tgtEl>
                                        <p:attrNameLst>
                                          <p:attrName>ppt_x</p:attrName>
                                        </p:attrNameLst>
                                      </p:cBhvr>
                                      <p:tavLst>
                                        <p:tav tm="0">
                                          <p:val>
                                            <p:strVal val="#ppt_x"/>
                                          </p:val>
                                        </p:tav>
                                        <p:tav tm="100000">
                                          <p:val>
                                            <p:strVal val="#ppt_x"/>
                                          </p:val>
                                        </p:tav>
                                      </p:tavLst>
                                    </p:anim>
                                    <p:anim calcmode="lin" valueType="num">
                                      <p:cBhvr>
                                        <p:cTn id="22" dur="1000" fill="hold"/>
                                        <p:tgtEl>
                                          <p:spTgt spid="6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3074"/>
                                        </p:tgtEl>
                                        <p:attrNameLst>
                                          <p:attrName>style.visibility</p:attrName>
                                        </p:attrNameLst>
                                      </p:cBhvr>
                                      <p:to>
                                        <p:strVal val="visible"/>
                                      </p:to>
                                    </p:set>
                                    <p:animEffect transition="in" filter="fade">
                                      <p:cBhvr>
                                        <p:cTn id="25" dur="1000"/>
                                        <p:tgtEl>
                                          <p:spTgt spid="3074"/>
                                        </p:tgtEl>
                                      </p:cBhvr>
                                    </p:animEffect>
                                    <p:anim calcmode="lin" valueType="num">
                                      <p:cBhvr>
                                        <p:cTn id="26" dur="1000" fill="hold"/>
                                        <p:tgtEl>
                                          <p:spTgt spid="3074"/>
                                        </p:tgtEl>
                                        <p:attrNameLst>
                                          <p:attrName>ppt_x</p:attrName>
                                        </p:attrNameLst>
                                      </p:cBhvr>
                                      <p:tavLst>
                                        <p:tav tm="0">
                                          <p:val>
                                            <p:strVal val="#ppt_x"/>
                                          </p:val>
                                        </p:tav>
                                        <p:tav tm="100000">
                                          <p:val>
                                            <p:strVal val="#ppt_x"/>
                                          </p:val>
                                        </p:tav>
                                      </p:tavLst>
                                    </p:anim>
                                    <p:anim calcmode="lin" valueType="num">
                                      <p:cBhvr>
                                        <p:cTn id="27"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0"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1"/>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20946"/>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8" name="Group 17">
            <a:extLst>
              <a:ext uri="{FF2B5EF4-FFF2-40B4-BE49-F238E27FC236}">
                <a16:creationId xmlns:a16="http://schemas.microsoft.com/office/drawing/2014/main" id="{B81689B1-081D-45B2-A1F4-C3EC9C16365A}"/>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415724" y="361827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116478" y="3147127"/>
                <a:ext cx="3253884" cy="461665"/>
              </a:xfrm>
              <a:prstGeom prst="rect">
                <a:avLst/>
              </a:prstGeom>
              <a:noFill/>
            </p:spPr>
            <p:txBody>
              <a:bodyPr wrap="square" rtlCol="0">
                <a:spAutoFit/>
              </a:bodyPr>
              <a:lstStyle/>
              <a:p>
                <a:pPr algn="ctr"/>
                <a:r>
                  <a:rPr lang="en-US" sz="2400" b="1" dirty="0" err="1">
                    <a:solidFill>
                      <a:srgbClr val="F7F7F7"/>
                    </a:solidFill>
                  </a:rPr>
                  <a:t>Thực</a:t>
                </a:r>
                <a:r>
                  <a:rPr lang="en-US" sz="2400" b="1" dirty="0">
                    <a:solidFill>
                      <a:srgbClr val="F7F7F7"/>
                    </a:solidFill>
                  </a:rPr>
                  <a:t> </a:t>
                </a:r>
                <a:r>
                  <a:rPr lang="en-US" sz="2400" b="1" dirty="0" err="1">
                    <a:solidFill>
                      <a:srgbClr val="F7F7F7"/>
                    </a:solidFill>
                  </a:rPr>
                  <a:t>nghiệm</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quả</a:t>
                </a:r>
                <a:endParaRPr lang="vi-VN" sz="2400" b="1" dirty="0">
                  <a:solidFill>
                    <a:srgbClr val="F7F7F7"/>
                  </a:solidFill>
                </a:endParaRPr>
              </a:p>
            </p:txBody>
          </p:sp>
        </p:grpSp>
        <p:pic>
          <p:nvPicPr>
            <p:cNvPr id="46" name="Picture 45">
              <a:extLst>
                <a:ext uri="{FF2B5EF4-FFF2-40B4-BE49-F238E27FC236}">
                  <a16:creationId xmlns:a16="http://schemas.microsoft.com/office/drawing/2014/main" id="{5B2B611D-EB26-473F-8546-FB1DCCC02DF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991439" y="2057484"/>
              <a:ext cx="1523921" cy="1050722"/>
            </a:xfrm>
            <a:prstGeom prst="rect">
              <a:avLst/>
            </a:prstGeom>
          </p:spPr>
        </p:pic>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5"/>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93540" y="4126850"/>
            <a:ext cx="2848303" cy="400110"/>
          </a:xfrm>
          <a:prstGeom prst="rect">
            <a:avLst/>
          </a:prstGeom>
          <a:noFill/>
        </p:spPr>
        <p:txBody>
          <a:bodyPr wrap="square" rtlCol="0">
            <a:spAutoFit/>
          </a:bodyPr>
          <a:lstStyle/>
          <a:p>
            <a:pPr algn="ct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hình</a:t>
            </a:r>
            <a:r>
              <a:rPr lang="en-US" sz="2000" b="1" dirty="0">
                <a:solidFill>
                  <a:srgbClr val="F7F7F7"/>
                </a:solidFill>
              </a:rPr>
              <a:t> </a:t>
            </a:r>
            <a:r>
              <a:rPr lang="en-US" sz="2000" b="1" dirty="0" err="1">
                <a:solidFill>
                  <a:srgbClr val="F7F7F7"/>
                </a:solidFill>
              </a:rPr>
              <a:t>dáng</a:t>
            </a:r>
            <a:r>
              <a:rPr lang="en-US" sz="2000" b="1" dirty="0">
                <a:solidFill>
                  <a:srgbClr val="F7F7F7"/>
                </a:solidFill>
              </a:rPr>
              <a:t> </a:t>
            </a:r>
            <a:endParaRPr lang="vi-VN" sz="2000" b="1" dirty="0">
              <a:solidFill>
                <a:srgbClr val="F7F7F7"/>
              </a:solidFill>
            </a:endParaRPr>
          </a:p>
        </p:txBody>
      </p:sp>
      <p:sp>
        <p:nvSpPr>
          <p:cNvPr id="61" name="TextBox 60">
            <a:extLst>
              <a:ext uri="{FF2B5EF4-FFF2-40B4-BE49-F238E27FC236}">
                <a16:creationId xmlns:a16="http://schemas.microsoft.com/office/drawing/2014/main" id="{F55E2B6C-8159-45F6-9C9C-A5904BEBB7BE}"/>
              </a:ext>
            </a:extLst>
          </p:cNvPr>
          <p:cNvSpPr txBox="1"/>
          <p:nvPr/>
        </p:nvSpPr>
        <p:spPr>
          <a:xfrm>
            <a:off x="4946531" y="720446"/>
            <a:ext cx="2848303" cy="400110"/>
          </a:xfrm>
          <a:prstGeom prst="rect">
            <a:avLst/>
          </a:prstGeom>
          <a:noFill/>
        </p:spPr>
        <p:txBody>
          <a:bodyPr wrap="square" rtlCol="0">
            <a:spAutoFit/>
          </a:bodyPr>
          <a:lstStyle/>
          <a:p>
            <a:r>
              <a:rPr lang="en-US" sz="2000" b="1" dirty="0">
                <a:solidFill>
                  <a:srgbClr val="F7F7F7"/>
                </a:solidFill>
              </a:rPr>
              <a:t>Edge Global</a:t>
            </a:r>
            <a:endParaRPr lang="vi-VN" sz="2000" b="1" dirty="0">
              <a:solidFill>
                <a:srgbClr val="F7F7F7"/>
              </a:solidFill>
            </a:endParaRPr>
          </a:p>
        </p:txBody>
      </p:sp>
      <p:sp>
        <p:nvSpPr>
          <p:cNvPr id="52" name="Speech Bubble: Rectangle 51">
            <a:extLst>
              <a:ext uri="{FF2B5EF4-FFF2-40B4-BE49-F238E27FC236}">
                <a16:creationId xmlns:a16="http://schemas.microsoft.com/office/drawing/2014/main" id="{E63C71AE-1E85-4FEE-9B9F-FD5564EA49C4}"/>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27</a:t>
            </a:r>
          </a:p>
        </p:txBody>
      </p:sp>
      <p:pic>
        <p:nvPicPr>
          <p:cNvPr id="5122" name="Picture 2" descr="image">
            <a:extLst>
              <a:ext uri="{FF2B5EF4-FFF2-40B4-BE49-F238E27FC236}">
                <a16:creationId xmlns:a16="http://schemas.microsoft.com/office/drawing/2014/main" id="{CC02CDD6-451B-4ECE-82AD-FF384B10690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78747" y="1516492"/>
            <a:ext cx="6644902" cy="391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1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anim calcmode="lin" valueType="num">
                                      <p:cBhvr>
                                        <p:cTn id="16" dur="1000" fill="hold"/>
                                        <p:tgtEl>
                                          <p:spTgt spid="60"/>
                                        </p:tgtEl>
                                        <p:attrNameLst>
                                          <p:attrName>ppt_x</p:attrName>
                                        </p:attrNameLst>
                                      </p:cBhvr>
                                      <p:tavLst>
                                        <p:tav tm="0">
                                          <p:val>
                                            <p:strVal val="#ppt_x"/>
                                          </p:val>
                                        </p:tav>
                                        <p:tav tm="100000">
                                          <p:val>
                                            <p:strVal val="#ppt_x"/>
                                          </p:val>
                                        </p:tav>
                                      </p:tavLst>
                                    </p:anim>
                                    <p:anim calcmode="lin" valueType="num">
                                      <p:cBhvr>
                                        <p:cTn id="17" dur="1000" fill="hold"/>
                                        <p:tgtEl>
                                          <p:spTgt spid="6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1000"/>
                                        <p:tgtEl>
                                          <p:spTgt spid="61"/>
                                        </p:tgtEl>
                                      </p:cBhvr>
                                    </p:animEffect>
                                    <p:anim calcmode="lin" valueType="num">
                                      <p:cBhvr>
                                        <p:cTn id="21" dur="1000" fill="hold"/>
                                        <p:tgtEl>
                                          <p:spTgt spid="61"/>
                                        </p:tgtEl>
                                        <p:attrNameLst>
                                          <p:attrName>ppt_x</p:attrName>
                                        </p:attrNameLst>
                                      </p:cBhvr>
                                      <p:tavLst>
                                        <p:tav tm="0">
                                          <p:val>
                                            <p:strVal val="#ppt_x"/>
                                          </p:val>
                                        </p:tav>
                                        <p:tav tm="100000">
                                          <p:val>
                                            <p:strVal val="#ppt_x"/>
                                          </p:val>
                                        </p:tav>
                                      </p:tavLst>
                                    </p:anim>
                                    <p:anim calcmode="lin" valueType="num">
                                      <p:cBhvr>
                                        <p:cTn id="22" dur="1000" fill="hold"/>
                                        <p:tgtEl>
                                          <p:spTgt spid="6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5122"/>
                                        </p:tgtEl>
                                        <p:attrNameLst>
                                          <p:attrName>style.visibility</p:attrName>
                                        </p:attrNameLst>
                                      </p:cBhvr>
                                      <p:to>
                                        <p:strVal val="visible"/>
                                      </p:to>
                                    </p:set>
                                    <p:animEffect transition="in" filter="fade">
                                      <p:cBhvr>
                                        <p:cTn id="25" dur="1000"/>
                                        <p:tgtEl>
                                          <p:spTgt spid="5122"/>
                                        </p:tgtEl>
                                      </p:cBhvr>
                                    </p:animEffect>
                                    <p:anim calcmode="lin" valueType="num">
                                      <p:cBhvr>
                                        <p:cTn id="26" dur="1000" fill="hold"/>
                                        <p:tgtEl>
                                          <p:spTgt spid="5122"/>
                                        </p:tgtEl>
                                        <p:attrNameLst>
                                          <p:attrName>ppt_x</p:attrName>
                                        </p:attrNameLst>
                                      </p:cBhvr>
                                      <p:tavLst>
                                        <p:tav tm="0">
                                          <p:val>
                                            <p:strVal val="#ppt_x"/>
                                          </p:val>
                                        </p:tav>
                                        <p:tav tm="100000">
                                          <p:val>
                                            <p:strVal val="#ppt_x"/>
                                          </p:val>
                                        </p:tav>
                                      </p:tavLst>
                                    </p:anim>
                                    <p:anim calcmode="lin" valueType="num">
                                      <p:cBhvr>
                                        <p:cTn id="27"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0"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1"/>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20946"/>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8" name="Group 17">
            <a:extLst>
              <a:ext uri="{FF2B5EF4-FFF2-40B4-BE49-F238E27FC236}">
                <a16:creationId xmlns:a16="http://schemas.microsoft.com/office/drawing/2014/main" id="{B81689B1-081D-45B2-A1F4-C3EC9C16365A}"/>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415724" y="361827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116478" y="3147127"/>
                <a:ext cx="3253884" cy="461665"/>
              </a:xfrm>
              <a:prstGeom prst="rect">
                <a:avLst/>
              </a:prstGeom>
              <a:noFill/>
            </p:spPr>
            <p:txBody>
              <a:bodyPr wrap="square" rtlCol="0">
                <a:spAutoFit/>
              </a:bodyPr>
              <a:lstStyle/>
              <a:p>
                <a:pPr algn="ctr"/>
                <a:r>
                  <a:rPr lang="en-US" sz="2400" b="1" dirty="0" err="1">
                    <a:solidFill>
                      <a:srgbClr val="F7F7F7"/>
                    </a:solidFill>
                  </a:rPr>
                  <a:t>Thực</a:t>
                </a:r>
                <a:r>
                  <a:rPr lang="en-US" sz="2400" b="1" dirty="0">
                    <a:solidFill>
                      <a:srgbClr val="F7F7F7"/>
                    </a:solidFill>
                  </a:rPr>
                  <a:t> </a:t>
                </a:r>
                <a:r>
                  <a:rPr lang="en-US" sz="2400" b="1" dirty="0" err="1">
                    <a:solidFill>
                      <a:srgbClr val="F7F7F7"/>
                    </a:solidFill>
                  </a:rPr>
                  <a:t>nghiệm</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quả</a:t>
                </a:r>
                <a:endParaRPr lang="vi-VN" sz="2400" b="1" dirty="0">
                  <a:solidFill>
                    <a:srgbClr val="F7F7F7"/>
                  </a:solidFill>
                </a:endParaRPr>
              </a:p>
            </p:txBody>
          </p:sp>
        </p:grpSp>
        <p:pic>
          <p:nvPicPr>
            <p:cNvPr id="46" name="Picture 45">
              <a:extLst>
                <a:ext uri="{FF2B5EF4-FFF2-40B4-BE49-F238E27FC236}">
                  <a16:creationId xmlns:a16="http://schemas.microsoft.com/office/drawing/2014/main" id="{5B2B611D-EB26-473F-8546-FB1DCCC02DF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991439" y="2057484"/>
              <a:ext cx="1523921" cy="1050722"/>
            </a:xfrm>
            <a:prstGeom prst="rect">
              <a:avLst/>
            </a:prstGeom>
          </p:spPr>
        </p:pic>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5"/>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93540" y="4126850"/>
            <a:ext cx="2848303" cy="400110"/>
          </a:xfrm>
          <a:prstGeom prst="rect">
            <a:avLst/>
          </a:prstGeom>
          <a:noFill/>
        </p:spPr>
        <p:txBody>
          <a:bodyPr wrap="square" rtlCol="0">
            <a:spAutoFit/>
          </a:bodyPr>
          <a:lstStyle/>
          <a:p>
            <a:pPr algn="ct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hình</a:t>
            </a:r>
            <a:r>
              <a:rPr lang="en-US" sz="2000" b="1" dirty="0">
                <a:solidFill>
                  <a:srgbClr val="F7F7F7"/>
                </a:solidFill>
              </a:rPr>
              <a:t> </a:t>
            </a:r>
            <a:r>
              <a:rPr lang="en-US" sz="2000" b="1" dirty="0" err="1">
                <a:solidFill>
                  <a:srgbClr val="F7F7F7"/>
                </a:solidFill>
              </a:rPr>
              <a:t>dáng</a:t>
            </a:r>
            <a:r>
              <a:rPr lang="en-US" sz="2000" b="1" dirty="0">
                <a:solidFill>
                  <a:srgbClr val="F7F7F7"/>
                </a:solidFill>
              </a:rPr>
              <a:t> </a:t>
            </a:r>
            <a:endParaRPr lang="vi-VN" sz="2000" b="1" dirty="0">
              <a:solidFill>
                <a:srgbClr val="F7F7F7"/>
              </a:solidFill>
            </a:endParaRPr>
          </a:p>
        </p:txBody>
      </p:sp>
      <p:sp>
        <p:nvSpPr>
          <p:cNvPr id="61" name="TextBox 60">
            <a:extLst>
              <a:ext uri="{FF2B5EF4-FFF2-40B4-BE49-F238E27FC236}">
                <a16:creationId xmlns:a16="http://schemas.microsoft.com/office/drawing/2014/main" id="{F55E2B6C-8159-45F6-9C9C-A5904BEBB7BE}"/>
              </a:ext>
            </a:extLst>
          </p:cNvPr>
          <p:cNvSpPr txBox="1"/>
          <p:nvPr/>
        </p:nvSpPr>
        <p:spPr>
          <a:xfrm>
            <a:off x="4946531" y="720446"/>
            <a:ext cx="2848303" cy="400110"/>
          </a:xfrm>
          <a:prstGeom prst="rect">
            <a:avLst/>
          </a:prstGeom>
          <a:noFill/>
        </p:spPr>
        <p:txBody>
          <a:bodyPr wrap="square" rtlCol="0">
            <a:spAutoFit/>
          </a:bodyPr>
          <a:lstStyle/>
          <a:p>
            <a:r>
              <a:rPr lang="en-US" sz="2000" b="1" dirty="0">
                <a:solidFill>
                  <a:srgbClr val="F7F7F7"/>
                </a:solidFill>
              </a:rPr>
              <a:t>Edge Local</a:t>
            </a:r>
            <a:endParaRPr lang="vi-VN" sz="2000" b="1" dirty="0">
              <a:solidFill>
                <a:srgbClr val="F7F7F7"/>
              </a:solidFill>
            </a:endParaRPr>
          </a:p>
        </p:txBody>
      </p:sp>
      <p:sp>
        <p:nvSpPr>
          <p:cNvPr id="52" name="Speech Bubble: Rectangle 51">
            <a:extLst>
              <a:ext uri="{FF2B5EF4-FFF2-40B4-BE49-F238E27FC236}">
                <a16:creationId xmlns:a16="http://schemas.microsoft.com/office/drawing/2014/main" id="{E63C71AE-1E85-4FEE-9B9F-FD5564EA49C4}"/>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28</a:t>
            </a:r>
          </a:p>
        </p:txBody>
      </p:sp>
      <p:pic>
        <p:nvPicPr>
          <p:cNvPr id="6146" name="Picture 2" descr="image">
            <a:extLst>
              <a:ext uri="{FF2B5EF4-FFF2-40B4-BE49-F238E27FC236}">
                <a16:creationId xmlns:a16="http://schemas.microsoft.com/office/drawing/2014/main" id="{A2CA51CB-BDE9-4854-9E02-00328A587552}"/>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72712" y="1553807"/>
            <a:ext cx="6644903" cy="3938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18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anim calcmode="lin" valueType="num">
                                      <p:cBhvr>
                                        <p:cTn id="16" dur="1000" fill="hold"/>
                                        <p:tgtEl>
                                          <p:spTgt spid="60"/>
                                        </p:tgtEl>
                                        <p:attrNameLst>
                                          <p:attrName>ppt_x</p:attrName>
                                        </p:attrNameLst>
                                      </p:cBhvr>
                                      <p:tavLst>
                                        <p:tav tm="0">
                                          <p:val>
                                            <p:strVal val="#ppt_x"/>
                                          </p:val>
                                        </p:tav>
                                        <p:tav tm="100000">
                                          <p:val>
                                            <p:strVal val="#ppt_x"/>
                                          </p:val>
                                        </p:tav>
                                      </p:tavLst>
                                    </p:anim>
                                    <p:anim calcmode="lin" valueType="num">
                                      <p:cBhvr>
                                        <p:cTn id="17" dur="1000" fill="hold"/>
                                        <p:tgtEl>
                                          <p:spTgt spid="6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1000"/>
                                        <p:tgtEl>
                                          <p:spTgt spid="61"/>
                                        </p:tgtEl>
                                      </p:cBhvr>
                                    </p:animEffect>
                                    <p:anim calcmode="lin" valueType="num">
                                      <p:cBhvr>
                                        <p:cTn id="21" dur="1000" fill="hold"/>
                                        <p:tgtEl>
                                          <p:spTgt spid="61"/>
                                        </p:tgtEl>
                                        <p:attrNameLst>
                                          <p:attrName>ppt_x</p:attrName>
                                        </p:attrNameLst>
                                      </p:cBhvr>
                                      <p:tavLst>
                                        <p:tav tm="0">
                                          <p:val>
                                            <p:strVal val="#ppt_x"/>
                                          </p:val>
                                        </p:tav>
                                        <p:tav tm="100000">
                                          <p:val>
                                            <p:strVal val="#ppt_x"/>
                                          </p:val>
                                        </p:tav>
                                      </p:tavLst>
                                    </p:anim>
                                    <p:anim calcmode="lin" valueType="num">
                                      <p:cBhvr>
                                        <p:cTn id="22" dur="1000" fill="hold"/>
                                        <p:tgtEl>
                                          <p:spTgt spid="6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6146"/>
                                        </p:tgtEl>
                                        <p:attrNameLst>
                                          <p:attrName>style.visibility</p:attrName>
                                        </p:attrNameLst>
                                      </p:cBhvr>
                                      <p:to>
                                        <p:strVal val="visible"/>
                                      </p:to>
                                    </p:set>
                                    <p:animEffect transition="in" filter="fade">
                                      <p:cBhvr>
                                        <p:cTn id="25" dur="1000"/>
                                        <p:tgtEl>
                                          <p:spTgt spid="6146"/>
                                        </p:tgtEl>
                                      </p:cBhvr>
                                    </p:animEffect>
                                    <p:anim calcmode="lin" valueType="num">
                                      <p:cBhvr>
                                        <p:cTn id="26" dur="1000" fill="hold"/>
                                        <p:tgtEl>
                                          <p:spTgt spid="6146"/>
                                        </p:tgtEl>
                                        <p:attrNameLst>
                                          <p:attrName>ppt_x</p:attrName>
                                        </p:attrNameLst>
                                      </p:cBhvr>
                                      <p:tavLst>
                                        <p:tav tm="0">
                                          <p:val>
                                            <p:strVal val="#ppt_x"/>
                                          </p:val>
                                        </p:tav>
                                        <p:tav tm="100000">
                                          <p:val>
                                            <p:strVal val="#ppt_x"/>
                                          </p:val>
                                        </p:tav>
                                      </p:tavLst>
                                    </p:anim>
                                    <p:anim calcmode="lin" valueType="num">
                                      <p:cBhvr>
                                        <p:cTn id="27"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6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ody of water with mountains in the background&#10;&#10;Description automatically generated with medium confidence">
            <a:extLst>
              <a:ext uri="{FF2B5EF4-FFF2-40B4-BE49-F238E27FC236}">
                <a16:creationId xmlns:a16="http://schemas.microsoft.com/office/drawing/2014/main" id="{B9BD10BC-D26A-4A6E-BF90-8FF3675B1D6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76"/>
                    </a14:imgEffect>
                  </a14:imgLayer>
                </a14:imgProps>
              </a:ext>
              <a:ext uri="{28A0092B-C50C-407E-A947-70E740481C1C}">
                <a14:useLocalDpi xmlns:a14="http://schemas.microsoft.com/office/drawing/2010/main" val="0"/>
              </a:ext>
            </a:extLst>
          </a:blip>
          <a:srcRect t="4861" b="5140"/>
          <a:stretch/>
        </p:blipFill>
        <p:spPr>
          <a:xfrm>
            <a:off x="0" y="0"/>
            <a:ext cx="12192000" cy="6858000"/>
          </a:xfrm>
          <a:prstGeom prst="rect">
            <a:avLst/>
          </a:prstGeom>
        </p:spPr>
      </p:pic>
      <p:grpSp>
        <p:nvGrpSpPr>
          <p:cNvPr id="15" name="Group 14">
            <a:extLst>
              <a:ext uri="{FF2B5EF4-FFF2-40B4-BE49-F238E27FC236}">
                <a16:creationId xmlns:a16="http://schemas.microsoft.com/office/drawing/2014/main" id="{A095FFB4-F685-4ED0-853F-F9625180140D}"/>
              </a:ext>
            </a:extLst>
          </p:cNvPr>
          <p:cNvGrpSpPr/>
          <p:nvPr/>
        </p:nvGrpSpPr>
        <p:grpSpPr>
          <a:xfrm>
            <a:off x="0" y="-6858000"/>
            <a:ext cx="12192000" cy="6858000"/>
            <a:chOff x="0" y="0"/>
            <a:chExt cx="12192000" cy="6858000"/>
          </a:xfrm>
        </p:grpSpPr>
        <p:sp>
          <p:nvSpPr>
            <p:cNvPr id="9" name="Rectangle 8">
              <a:extLst>
                <a:ext uri="{FF2B5EF4-FFF2-40B4-BE49-F238E27FC236}">
                  <a16:creationId xmlns:a16="http://schemas.microsoft.com/office/drawing/2014/main" id="{A308D5F4-D0CB-456D-9888-44FDA1578804}"/>
                </a:ext>
              </a:extLst>
            </p:cNvPr>
            <p:cNvSpPr/>
            <p:nvPr/>
          </p:nvSpPr>
          <p:spPr>
            <a:xfrm>
              <a:off x="0" y="0"/>
              <a:ext cx="12192000"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a:extLst>
                <a:ext uri="{FF2B5EF4-FFF2-40B4-BE49-F238E27FC236}">
                  <a16:creationId xmlns:a16="http://schemas.microsoft.com/office/drawing/2014/main" id="{89FB4E9F-2277-4F12-88B1-1D8CD19009BB}"/>
                </a:ext>
              </a:extLst>
            </p:cNvPr>
            <p:cNvSpPr txBox="1"/>
            <p:nvPr/>
          </p:nvSpPr>
          <p:spPr>
            <a:xfrm>
              <a:off x="3804211" y="706321"/>
              <a:ext cx="4583575" cy="1446550"/>
            </a:xfrm>
            <a:prstGeom prst="rect">
              <a:avLst/>
            </a:prstGeom>
            <a:noFill/>
          </p:spPr>
          <p:txBody>
            <a:bodyPr wrap="square" rtlCol="0">
              <a:spAutoFit/>
            </a:bodyPr>
            <a:lstStyle/>
            <a:p>
              <a:pPr algn="ctr"/>
              <a:r>
                <a:rPr lang="en-US" sz="8800" b="1">
                  <a:solidFill>
                    <a:schemeClr val="bg1"/>
                  </a:solidFill>
                </a:rPr>
                <a:t>00:00</a:t>
              </a:r>
              <a:endParaRPr lang="vi-VN" sz="8800" b="1">
                <a:solidFill>
                  <a:schemeClr val="bg1"/>
                </a:solidFill>
              </a:endParaRPr>
            </a:p>
          </p:txBody>
        </p:sp>
        <p:sp>
          <p:nvSpPr>
            <p:cNvPr id="12" name="TextBox 11">
              <a:extLst>
                <a:ext uri="{FF2B5EF4-FFF2-40B4-BE49-F238E27FC236}">
                  <a16:creationId xmlns:a16="http://schemas.microsoft.com/office/drawing/2014/main" id="{79A91BE8-C331-49E3-8760-1B74A3F024DC}"/>
                </a:ext>
              </a:extLst>
            </p:cNvPr>
            <p:cNvSpPr txBox="1"/>
            <p:nvPr/>
          </p:nvSpPr>
          <p:spPr>
            <a:xfrm>
              <a:off x="4409952" y="1983594"/>
              <a:ext cx="3372092" cy="338554"/>
            </a:xfrm>
            <a:prstGeom prst="rect">
              <a:avLst/>
            </a:prstGeom>
            <a:noFill/>
          </p:spPr>
          <p:txBody>
            <a:bodyPr wrap="square" rtlCol="0">
              <a:spAutoFit/>
            </a:bodyPr>
            <a:lstStyle/>
            <a:p>
              <a:pPr algn="ctr"/>
              <a:r>
                <a:rPr lang="en-US" sz="1600" b="1">
                  <a:solidFill>
                    <a:schemeClr val="bg1"/>
                  </a:solidFill>
                </a:rPr>
                <a:t>Chủ nhật, ngày 8 tháng 8</a:t>
              </a:r>
              <a:endParaRPr lang="vi-VN" sz="1600" b="1">
                <a:solidFill>
                  <a:schemeClr val="bg1"/>
                </a:solidFill>
              </a:endParaRPr>
            </a:p>
          </p:txBody>
        </p:sp>
        <p:pic>
          <p:nvPicPr>
            <p:cNvPr id="14" name="Picture 13" descr="A body of water with mountains in the background&#10;&#10;Description automatically generated with medium confidence">
              <a:extLst>
                <a:ext uri="{FF2B5EF4-FFF2-40B4-BE49-F238E27FC236}">
                  <a16:creationId xmlns:a16="http://schemas.microsoft.com/office/drawing/2014/main" id="{8E879A97-8F89-429E-B945-3B35A6D35506}"/>
                </a:ext>
              </a:extLst>
            </p:cNvPr>
            <p:cNvPicPr>
              <a:picLocks noChangeAspect="1"/>
            </p:cNvPicPr>
            <p:nvPr/>
          </p:nvPicPr>
          <p:blipFill rotWithShape="1">
            <a:blip r:embed="rId4">
              <a:extLst>
                <a:ext uri="{28A0092B-C50C-407E-A947-70E740481C1C}">
                  <a14:useLocalDpi xmlns:a14="http://schemas.microsoft.com/office/drawing/2010/main" val="0"/>
                </a:ext>
              </a:extLst>
            </a:blip>
            <a:srcRect l="89620" t="91501" r="2541" b="1489"/>
            <a:stretch/>
          </p:blipFill>
          <p:spPr>
            <a:xfrm>
              <a:off x="10741307" y="6235029"/>
              <a:ext cx="1034346" cy="513870"/>
            </a:xfrm>
            <a:prstGeom prst="rect">
              <a:avLst/>
            </a:prstGeom>
          </p:spPr>
        </p:pic>
      </p:grpSp>
      <p:sp>
        <p:nvSpPr>
          <p:cNvPr id="2" name="Oval 1">
            <a:extLst>
              <a:ext uri="{FF2B5EF4-FFF2-40B4-BE49-F238E27FC236}">
                <a16:creationId xmlns:a16="http://schemas.microsoft.com/office/drawing/2014/main" id="{9BAB6B02-B707-4843-8205-06F6DC110141}"/>
              </a:ext>
            </a:extLst>
          </p:cNvPr>
          <p:cNvSpPr/>
          <p:nvPr/>
        </p:nvSpPr>
        <p:spPr>
          <a:xfrm>
            <a:off x="4942289" y="780541"/>
            <a:ext cx="2307422" cy="2156622"/>
          </a:xfrm>
          <a:prstGeom prst="ellipse">
            <a:avLst/>
          </a:prstGeom>
          <a:blipFill>
            <a:blip r:embed="rId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extBox 16">
            <a:extLst>
              <a:ext uri="{FF2B5EF4-FFF2-40B4-BE49-F238E27FC236}">
                <a16:creationId xmlns:a16="http://schemas.microsoft.com/office/drawing/2014/main" id="{B514BEEC-0E0F-452F-BEDA-A39333D9E26E}"/>
              </a:ext>
            </a:extLst>
          </p:cNvPr>
          <p:cNvSpPr txBox="1"/>
          <p:nvPr/>
        </p:nvSpPr>
        <p:spPr>
          <a:xfrm>
            <a:off x="4409952" y="3004048"/>
            <a:ext cx="3372092" cy="707886"/>
          </a:xfrm>
          <a:prstGeom prst="rect">
            <a:avLst/>
          </a:prstGeom>
          <a:noFill/>
        </p:spPr>
        <p:txBody>
          <a:bodyPr wrap="square" rtlCol="0">
            <a:spAutoFit/>
          </a:bodyPr>
          <a:lstStyle/>
          <a:p>
            <a:pPr algn="ctr"/>
            <a:r>
              <a:rPr lang="en-US" sz="4000" b="1" dirty="0" err="1">
                <a:solidFill>
                  <a:schemeClr val="bg1"/>
                </a:solidFill>
              </a:rPr>
              <a:t>Nhóm</a:t>
            </a:r>
            <a:r>
              <a:rPr lang="en-US" sz="4000" b="1" dirty="0">
                <a:solidFill>
                  <a:schemeClr val="bg1"/>
                </a:solidFill>
              </a:rPr>
              <a:t> 21</a:t>
            </a:r>
            <a:endParaRPr lang="vi-VN" sz="4000" b="1" dirty="0">
              <a:solidFill>
                <a:schemeClr val="bg1"/>
              </a:solidFill>
            </a:endParaRPr>
          </a:p>
        </p:txBody>
      </p:sp>
      <p:sp>
        <p:nvSpPr>
          <p:cNvPr id="3" name="Rectangle: Rounded Corners 2">
            <a:extLst>
              <a:ext uri="{FF2B5EF4-FFF2-40B4-BE49-F238E27FC236}">
                <a16:creationId xmlns:a16="http://schemas.microsoft.com/office/drawing/2014/main" id="{4767C61A-F3FF-40E8-9719-F1E3D337F770}"/>
              </a:ext>
            </a:extLst>
          </p:cNvPr>
          <p:cNvSpPr/>
          <p:nvPr/>
        </p:nvSpPr>
        <p:spPr>
          <a:xfrm>
            <a:off x="3376558" y="3795271"/>
            <a:ext cx="5438875" cy="668667"/>
          </a:xfrm>
          <a:prstGeom prst="roundRect">
            <a:avLst>
              <a:gd name="adj" fmla="val 9887"/>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6BCB60DE-9A56-420C-AEC9-A203E7EDD92D}"/>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1839" b="92799" l="9259" r="89936">
                        <a14:foregroundMark x1="16828" y1="89266" x2="16828" y2="89266"/>
                        <a14:foregroundMark x1="17150" y1="88587" x2="17150" y2="88587"/>
                        <a14:foregroundMark x1="20048" y1="88225" x2="20048" y2="88225"/>
                        <a14:foregroundMark x1="15056" y1="89674" x2="15056" y2="89674"/>
                        <a14:foregroundMark x1="9259" y1="89040" x2="9259" y2="89040"/>
                        <a14:foregroundMark x1="39372" y1="90036" x2="39372" y2="90036"/>
                        <a14:foregroundMark x1="84863" y1="88089" x2="84863" y2="88089"/>
                        <a14:foregroundMark x1="88003" y1="86277" x2="88003" y2="86277"/>
                      </a14:backgroundRemoval>
                    </a14:imgEffect>
                  </a14:imgLayer>
                </a14:imgProps>
              </a:ext>
            </a:extLst>
          </a:blip>
          <a:srcRect l="2875" t="85895" r="72998" b="8180"/>
          <a:stretch/>
        </p:blipFill>
        <p:spPr>
          <a:xfrm>
            <a:off x="9245412" y="6275670"/>
            <a:ext cx="732502" cy="319784"/>
          </a:xfrm>
          <a:prstGeom prst="rect">
            <a:avLst/>
          </a:prstGeom>
        </p:spPr>
      </p:pic>
      <p:pic>
        <p:nvPicPr>
          <p:cNvPr id="18" name="Picture 17">
            <a:extLst>
              <a:ext uri="{FF2B5EF4-FFF2-40B4-BE49-F238E27FC236}">
                <a16:creationId xmlns:a16="http://schemas.microsoft.com/office/drawing/2014/main" id="{A54ABA79-BEDB-4AED-8361-EC2A160D86E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1839" b="92799" l="9259" r="89936">
                        <a14:foregroundMark x1="16828" y1="89266" x2="16828" y2="89266"/>
                        <a14:foregroundMark x1="17150" y1="88587" x2="17150" y2="88587"/>
                        <a14:foregroundMark x1="20048" y1="88225" x2="20048" y2="88225"/>
                        <a14:foregroundMark x1="15056" y1="89674" x2="15056" y2="89674"/>
                        <a14:foregroundMark x1="9259" y1="89040" x2="9259" y2="89040"/>
                        <a14:foregroundMark x1="39372" y1="90036" x2="39372" y2="90036"/>
                        <a14:foregroundMark x1="84863" y1="88089" x2="84863" y2="88089"/>
                        <a14:foregroundMark x1="88003" y1="86277" x2="88003" y2="86277"/>
                      </a14:backgroundRemoval>
                    </a14:imgEffect>
                  </a14:imgLayer>
                </a14:imgProps>
              </a:ext>
            </a:extLst>
          </a:blip>
          <a:srcRect l="79501" t="84006" r="5020" b="8276"/>
          <a:stretch/>
        </p:blipFill>
        <p:spPr>
          <a:xfrm>
            <a:off x="11301572" y="6235028"/>
            <a:ext cx="406601" cy="360425"/>
          </a:xfrm>
          <a:prstGeom prst="rect">
            <a:avLst/>
          </a:prstGeom>
        </p:spPr>
      </p:pic>
      <p:pic>
        <p:nvPicPr>
          <p:cNvPr id="19" name="Picture 18">
            <a:extLst>
              <a:ext uri="{FF2B5EF4-FFF2-40B4-BE49-F238E27FC236}">
                <a16:creationId xmlns:a16="http://schemas.microsoft.com/office/drawing/2014/main" id="{C3E6F6AF-0130-45F2-BFEF-61CD7B51F6A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1839" b="92799" l="9259" r="89936">
                        <a14:foregroundMark x1="16828" y1="89266" x2="16828" y2="89266"/>
                        <a14:foregroundMark x1="17150" y1="88587" x2="17150" y2="88587"/>
                        <a14:foregroundMark x1="20048" y1="88225" x2="20048" y2="88225"/>
                        <a14:foregroundMark x1="15056" y1="89674" x2="15056" y2="89674"/>
                        <a14:foregroundMark x1="9259" y1="89040" x2="9259" y2="89040"/>
                        <a14:foregroundMark x1="39372" y1="90036" x2="39372" y2="90036"/>
                        <a14:foregroundMark x1="84863" y1="88089" x2="84863" y2="88089"/>
                        <a14:foregroundMark x1="88003" y1="86277" x2="88003" y2="86277"/>
                      </a14:backgroundRemoval>
                    </a14:imgEffect>
                  </a14:imgLayer>
                </a14:imgProps>
              </a:ext>
            </a:extLst>
          </a:blip>
          <a:srcRect l="56293" t="83957" r="29933" b="7472"/>
          <a:stretch/>
        </p:blipFill>
        <p:spPr>
          <a:xfrm>
            <a:off x="10741307" y="6235338"/>
            <a:ext cx="327483" cy="362287"/>
          </a:xfrm>
          <a:prstGeom prst="rect">
            <a:avLst/>
          </a:prstGeom>
        </p:spPr>
      </p:pic>
      <p:pic>
        <p:nvPicPr>
          <p:cNvPr id="21" name="Picture 20">
            <a:extLst>
              <a:ext uri="{FF2B5EF4-FFF2-40B4-BE49-F238E27FC236}">
                <a16:creationId xmlns:a16="http://schemas.microsoft.com/office/drawing/2014/main" id="{51F417DE-CF7A-43A7-AA8A-93B374FB9259}"/>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81839" b="92799" l="9259" r="89936">
                        <a14:foregroundMark x1="16828" y1="89266" x2="16828" y2="89266"/>
                        <a14:foregroundMark x1="17150" y1="88587" x2="17150" y2="88587"/>
                        <a14:foregroundMark x1="20048" y1="88225" x2="20048" y2="88225"/>
                        <a14:foregroundMark x1="15056" y1="89674" x2="15056" y2="89674"/>
                        <a14:foregroundMark x1="9259" y1="89040" x2="9259" y2="89040"/>
                        <a14:foregroundMark x1="39372" y1="90036" x2="39372" y2="90036"/>
                        <a14:foregroundMark x1="84863" y1="88089" x2="84863" y2="88089"/>
                        <a14:foregroundMark x1="88003" y1="86277" x2="88003" y2="86277"/>
                      </a14:backgroundRemoval>
                    </a14:imgEffect>
                  </a14:imgLayer>
                </a14:imgProps>
              </a:ext>
            </a:extLst>
          </a:blip>
          <a:srcRect l="31528" t="84257" r="53153" b="6900"/>
          <a:stretch/>
        </p:blipFill>
        <p:spPr>
          <a:xfrm>
            <a:off x="10061153" y="6195135"/>
            <a:ext cx="480791" cy="493442"/>
          </a:xfrm>
          <a:prstGeom prst="rect">
            <a:avLst/>
          </a:prstGeom>
        </p:spPr>
      </p:pic>
      <p:sp>
        <p:nvSpPr>
          <p:cNvPr id="6" name="TextBox 5">
            <a:extLst>
              <a:ext uri="{FF2B5EF4-FFF2-40B4-BE49-F238E27FC236}">
                <a16:creationId xmlns:a16="http://schemas.microsoft.com/office/drawing/2014/main" id="{28B104B0-8CDC-486C-A58B-E6E07D480461}"/>
              </a:ext>
            </a:extLst>
          </p:cNvPr>
          <p:cNvSpPr txBox="1"/>
          <p:nvPr/>
        </p:nvSpPr>
        <p:spPr>
          <a:xfrm>
            <a:off x="3726116" y="3795271"/>
            <a:ext cx="4739758" cy="646331"/>
          </a:xfrm>
          <a:prstGeom prst="rect">
            <a:avLst/>
          </a:prstGeom>
          <a:noFill/>
        </p:spPr>
        <p:txBody>
          <a:bodyPr wrap="square" rtlCol="0">
            <a:spAutoFit/>
          </a:bodyPr>
          <a:lstStyle/>
          <a:p>
            <a:pPr algn="ctr"/>
            <a:r>
              <a:rPr lang="vi-VN" b="1" dirty="0">
                <a:solidFill>
                  <a:schemeClr val="bg1"/>
                </a:solidFill>
              </a:rPr>
              <a:t>Tìm kiếm ảnh người dựa trên ảnh truy vấn sử dụng các đặc trưng cơ bản</a:t>
            </a:r>
            <a:endParaRPr lang="vi-VN" sz="2800" b="1" dirty="0">
              <a:solidFill>
                <a:schemeClr val="bg1"/>
              </a:solidFill>
            </a:endParaRPr>
          </a:p>
        </p:txBody>
      </p:sp>
      <p:pic>
        <p:nvPicPr>
          <p:cNvPr id="22" name="Picture 21" descr="Shape, arrow&#10;&#10;Description automatically generated">
            <a:extLst>
              <a:ext uri="{FF2B5EF4-FFF2-40B4-BE49-F238E27FC236}">
                <a16:creationId xmlns:a16="http://schemas.microsoft.com/office/drawing/2014/main" id="{6EB9E343-EDDA-4A0D-A54B-6174A7DFA26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653" b="97613" l="3161" r="95690">
                        <a14:foregroundMark x1="5172" y1="6631" x2="11782" y2="12467"/>
                        <a14:foregroundMark x1="3161" y1="2653" x2="3161" y2="2653"/>
                        <a14:foregroundMark x1="59195" y1="38992" x2="69253" y2="60212"/>
                        <a14:foregroundMark x1="44540" y1="41379" x2="54598" y2="56764"/>
                        <a14:foregroundMark x1="30460" y1="35544" x2="56034" y2="62599"/>
                        <a14:foregroundMark x1="25575" y1="30239" x2="45690" y2="54907"/>
                        <a14:foregroundMark x1="23276" y1="14058" x2="27299" y2="32095"/>
                        <a14:foregroundMark x1="27299" y1="32095" x2="34195" y2="44032"/>
                        <a14:foregroundMark x1="68678" y1="70822" x2="77586" y2="81167"/>
                        <a14:foregroundMark x1="78161" y1="88064" x2="82184" y2="91247"/>
                        <a14:foregroundMark x1="88793" y1="83554" x2="92241" y2="88859"/>
                        <a14:foregroundMark x1="95977" y1="86737" x2="95977" y2="86737"/>
                        <a14:foregroundMark x1="85632" y1="97613" x2="86782" y2="96817"/>
                      </a14:backgroundRemoval>
                    </a14:imgEffect>
                  </a14:imgLayer>
                </a14:imgProps>
              </a:ext>
              <a:ext uri="{28A0092B-C50C-407E-A947-70E740481C1C}">
                <a14:useLocalDpi xmlns:a14="http://schemas.microsoft.com/office/drawing/2010/main" val="0"/>
              </a:ext>
            </a:extLst>
          </a:blip>
          <a:stretch>
            <a:fillRect/>
          </a:stretch>
        </p:blipFill>
        <p:spPr>
          <a:xfrm>
            <a:off x="6396306" y="4231809"/>
            <a:ext cx="310559" cy="336439"/>
          </a:xfrm>
          <a:prstGeom prst="rect">
            <a:avLst/>
          </a:prstGeom>
        </p:spPr>
      </p:pic>
      <p:pic>
        <p:nvPicPr>
          <p:cNvPr id="23" name="Picture 22" descr="Shape&#10;&#10;Description automatically generated with medium confidence">
            <a:extLst>
              <a:ext uri="{FF2B5EF4-FFF2-40B4-BE49-F238E27FC236}">
                <a16:creationId xmlns:a16="http://schemas.microsoft.com/office/drawing/2014/main" id="{8EBA1448-B4FC-4647-B7B2-7D2F5959CD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8862" y="3181763"/>
            <a:ext cx="1074269" cy="604276"/>
          </a:xfrm>
          <a:prstGeom prst="rect">
            <a:avLst/>
          </a:prstGeom>
        </p:spPr>
      </p:pic>
      <p:sp>
        <p:nvSpPr>
          <p:cNvPr id="26" name="Speech Bubble: Rectangle 25">
            <a:extLst>
              <a:ext uri="{FF2B5EF4-FFF2-40B4-BE49-F238E27FC236}">
                <a16:creationId xmlns:a16="http://schemas.microsoft.com/office/drawing/2014/main" id="{B16D04C1-DCBF-416B-8CB7-106B9BFC5116}"/>
              </a:ext>
            </a:extLst>
          </p:cNvPr>
          <p:cNvSpPr/>
          <p:nvPr/>
        </p:nvSpPr>
        <p:spPr>
          <a:xfrm>
            <a:off x="11773112" y="6302573"/>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2</a:t>
            </a:r>
          </a:p>
        </p:txBody>
      </p:sp>
    </p:spTree>
    <p:extLst>
      <p:ext uri="{BB962C8B-B14F-4D97-AF65-F5344CB8AC3E}">
        <p14:creationId xmlns:p14="http://schemas.microsoft.com/office/powerpoint/2010/main" val="239364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250" fill="hold"/>
                                        <p:tgtEl>
                                          <p:spTgt spid="22"/>
                                        </p:tgtEl>
                                        <p:attrNameLst>
                                          <p:attrName>ppt_x</p:attrName>
                                        </p:attrNameLst>
                                      </p:cBhvr>
                                      <p:tavLst>
                                        <p:tav tm="0">
                                          <p:val>
                                            <p:strVal val="1+#ppt_w/2"/>
                                          </p:val>
                                        </p:tav>
                                        <p:tav tm="100000">
                                          <p:val>
                                            <p:strVal val="#ppt_x"/>
                                          </p:val>
                                        </p:tav>
                                      </p:tavLst>
                                    </p:anim>
                                    <p:anim calcmode="lin" valueType="num">
                                      <p:cBhvr additive="base">
                                        <p:cTn id="8" dur="125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 presetClass="entr" presetSubtype="0" fill="hold" nodeType="afterEffect">
                                  <p:stCondLst>
                                    <p:cond delay="500"/>
                                  </p:stCondLst>
                                  <p:iterate type="lt">
                                    <p:tmAbs val="80"/>
                                  </p:iterate>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par>
                          <p:cTn id="12" fill="hold">
                            <p:stCondLst>
                              <p:cond delay="5991"/>
                            </p:stCondLst>
                            <p:childTnLst>
                              <p:par>
                                <p:cTn id="13" presetID="1" presetClass="exit" presetSubtype="0" fill="hold" grpId="0" nodeType="afterEffect">
                                  <p:stCondLst>
                                    <p:cond delay="500"/>
                                  </p:stCondLst>
                                  <p:iterate type="lt">
                                    <p:tmAbs val="0"/>
                                  </p:iterate>
                                  <p:childTnLst>
                                    <p:set>
                                      <p:cBhvr>
                                        <p:cTn id="14" dur="1" fill="hold">
                                          <p:stCondLst>
                                            <p:cond delay="0"/>
                                          </p:stCondLst>
                                        </p:cTn>
                                        <p:tgtEl>
                                          <p:spTgt spid="6">
                                            <p:txEl>
                                              <p:pRg st="0" end="0"/>
                                            </p:txEl>
                                          </p:spTgt>
                                        </p:tgtEl>
                                        <p:attrNameLst>
                                          <p:attrName>style.visibility</p:attrName>
                                        </p:attrNameLst>
                                      </p:cBhvr>
                                      <p:to>
                                        <p:strVal val="hidden"/>
                                      </p:to>
                                    </p:set>
                                  </p:childTnLst>
                                </p:cTn>
                              </p:par>
                            </p:childTnLst>
                          </p:cTn>
                        </p:par>
                        <p:par>
                          <p:cTn id="15" fill="hold">
                            <p:stCondLst>
                              <p:cond delay="6491"/>
                            </p:stCondLst>
                            <p:childTnLst>
                              <p:par>
                                <p:cTn id="16" presetID="1" presetClass="exit"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childTnLst>
                          </p:cTn>
                        </p:par>
                        <p:par>
                          <p:cTn id="18" fill="hold">
                            <p:stCondLst>
                              <p:cond delay="6491"/>
                            </p:stCondLst>
                            <p:childTnLst>
                              <p:par>
                                <p:cTn id="19" presetID="1" presetClass="exit"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6"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0"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1"/>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20946"/>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8" name="Group 17">
            <a:extLst>
              <a:ext uri="{FF2B5EF4-FFF2-40B4-BE49-F238E27FC236}">
                <a16:creationId xmlns:a16="http://schemas.microsoft.com/office/drawing/2014/main" id="{B81689B1-081D-45B2-A1F4-C3EC9C16365A}"/>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415724" y="361827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116478" y="3147127"/>
                <a:ext cx="3253884" cy="461665"/>
              </a:xfrm>
              <a:prstGeom prst="rect">
                <a:avLst/>
              </a:prstGeom>
              <a:noFill/>
            </p:spPr>
            <p:txBody>
              <a:bodyPr wrap="square" rtlCol="0">
                <a:spAutoFit/>
              </a:bodyPr>
              <a:lstStyle/>
              <a:p>
                <a:pPr algn="ctr"/>
                <a:r>
                  <a:rPr lang="en-US" sz="2400" b="1" dirty="0" err="1">
                    <a:solidFill>
                      <a:srgbClr val="F7F7F7"/>
                    </a:solidFill>
                  </a:rPr>
                  <a:t>Thực</a:t>
                </a:r>
                <a:r>
                  <a:rPr lang="en-US" sz="2400" b="1" dirty="0">
                    <a:solidFill>
                      <a:srgbClr val="F7F7F7"/>
                    </a:solidFill>
                  </a:rPr>
                  <a:t> </a:t>
                </a:r>
                <a:r>
                  <a:rPr lang="en-US" sz="2400" b="1" dirty="0" err="1">
                    <a:solidFill>
                      <a:srgbClr val="F7F7F7"/>
                    </a:solidFill>
                  </a:rPr>
                  <a:t>nghiệm</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quả</a:t>
                </a:r>
                <a:endParaRPr lang="vi-VN" sz="2400" b="1" dirty="0">
                  <a:solidFill>
                    <a:srgbClr val="F7F7F7"/>
                  </a:solidFill>
                </a:endParaRPr>
              </a:p>
            </p:txBody>
          </p:sp>
        </p:grpSp>
        <p:pic>
          <p:nvPicPr>
            <p:cNvPr id="46" name="Picture 45">
              <a:extLst>
                <a:ext uri="{FF2B5EF4-FFF2-40B4-BE49-F238E27FC236}">
                  <a16:creationId xmlns:a16="http://schemas.microsoft.com/office/drawing/2014/main" id="{5B2B611D-EB26-473F-8546-FB1DCCC02DF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991439" y="2057484"/>
              <a:ext cx="1523921" cy="1050722"/>
            </a:xfrm>
            <a:prstGeom prst="rect">
              <a:avLst/>
            </a:prstGeom>
          </p:spPr>
        </p:pic>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5"/>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93540" y="4126850"/>
            <a:ext cx="2848303" cy="400110"/>
          </a:xfrm>
          <a:prstGeom prst="rect">
            <a:avLst/>
          </a:prstGeom>
          <a:noFill/>
        </p:spPr>
        <p:txBody>
          <a:bodyPr wrap="square" rtlCol="0">
            <a:spAutoFit/>
          </a:bodyPr>
          <a:lstStyle/>
          <a:p>
            <a:pPr algn="ct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sâu</a:t>
            </a:r>
            <a:r>
              <a:rPr lang="en-US" sz="2000" b="1" dirty="0">
                <a:solidFill>
                  <a:srgbClr val="F7F7F7"/>
                </a:solidFill>
              </a:rPr>
              <a:t> </a:t>
            </a:r>
            <a:endParaRPr lang="vi-VN" sz="2000" b="1" dirty="0">
              <a:solidFill>
                <a:srgbClr val="F7F7F7"/>
              </a:solidFill>
            </a:endParaRPr>
          </a:p>
        </p:txBody>
      </p:sp>
      <p:sp>
        <p:nvSpPr>
          <p:cNvPr id="61" name="TextBox 60">
            <a:extLst>
              <a:ext uri="{FF2B5EF4-FFF2-40B4-BE49-F238E27FC236}">
                <a16:creationId xmlns:a16="http://schemas.microsoft.com/office/drawing/2014/main" id="{F55E2B6C-8159-45F6-9C9C-A5904BEBB7BE}"/>
              </a:ext>
            </a:extLst>
          </p:cNvPr>
          <p:cNvSpPr txBox="1"/>
          <p:nvPr/>
        </p:nvSpPr>
        <p:spPr>
          <a:xfrm>
            <a:off x="4946531" y="720446"/>
            <a:ext cx="2848303" cy="400110"/>
          </a:xfrm>
          <a:prstGeom prst="rect">
            <a:avLst/>
          </a:prstGeom>
          <a:noFill/>
        </p:spPr>
        <p:txBody>
          <a:bodyPr wrap="square" rtlCol="0">
            <a:spAutoFit/>
          </a:bodyPr>
          <a:lstStyle/>
          <a:p>
            <a:r>
              <a:rPr lang="en-US" sz="2000" b="1" dirty="0">
                <a:solidFill>
                  <a:srgbClr val="F7F7F7"/>
                </a:solidFill>
              </a:rPr>
              <a:t>HOG</a:t>
            </a:r>
            <a:endParaRPr lang="vi-VN" sz="2000" b="1" dirty="0">
              <a:solidFill>
                <a:srgbClr val="F7F7F7"/>
              </a:solidFill>
            </a:endParaRPr>
          </a:p>
        </p:txBody>
      </p:sp>
      <p:sp>
        <p:nvSpPr>
          <p:cNvPr id="52" name="Speech Bubble: Rectangle 51">
            <a:extLst>
              <a:ext uri="{FF2B5EF4-FFF2-40B4-BE49-F238E27FC236}">
                <a16:creationId xmlns:a16="http://schemas.microsoft.com/office/drawing/2014/main" id="{E63C71AE-1E85-4FEE-9B9F-FD5564EA49C4}"/>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29</a:t>
            </a:r>
          </a:p>
        </p:txBody>
      </p:sp>
      <p:pic>
        <p:nvPicPr>
          <p:cNvPr id="7170" name="Picture 2" descr="image">
            <a:extLst>
              <a:ext uri="{FF2B5EF4-FFF2-40B4-BE49-F238E27FC236}">
                <a16:creationId xmlns:a16="http://schemas.microsoft.com/office/drawing/2014/main" id="{689065FD-C427-4626-9521-A6EB2ED34B4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82352" y="1510481"/>
            <a:ext cx="6630453" cy="3938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64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anim calcmode="lin" valueType="num">
                                      <p:cBhvr>
                                        <p:cTn id="16" dur="1000" fill="hold"/>
                                        <p:tgtEl>
                                          <p:spTgt spid="60"/>
                                        </p:tgtEl>
                                        <p:attrNameLst>
                                          <p:attrName>ppt_x</p:attrName>
                                        </p:attrNameLst>
                                      </p:cBhvr>
                                      <p:tavLst>
                                        <p:tav tm="0">
                                          <p:val>
                                            <p:strVal val="#ppt_x"/>
                                          </p:val>
                                        </p:tav>
                                        <p:tav tm="100000">
                                          <p:val>
                                            <p:strVal val="#ppt_x"/>
                                          </p:val>
                                        </p:tav>
                                      </p:tavLst>
                                    </p:anim>
                                    <p:anim calcmode="lin" valueType="num">
                                      <p:cBhvr>
                                        <p:cTn id="17" dur="1000" fill="hold"/>
                                        <p:tgtEl>
                                          <p:spTgt spid="6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1000"/>
                                        <p:tgtEl>
                                          <p:spTgt spid="61"/>
                                        </p:tgtEl>
                                      </p:cBhvr>
                                    </p:animEffect>
                                    <p:anim calcmode="lin" valueType="num">
                                      <p:cBhvr>
                                        <p:cTn id="21" dur="1000" fill="hold"/>
                                        <p:tgtEl>
                                          <p:spTgt spid="61"/>
                                        </p:tgtEl>
                                        <p:attrNameLst>
                                          <p:attrName>ppt_x</p:attrName>
                                        </p:attrNameLst>
                                      </p:cBhvr>
                                      <p:tavLst>
                                        <p:tav tm="0">
                                          <p:val>
                                            <p:strVal val="#ppt_x"/>
                                          </p:val>
                                        </p:tav>
                                        <p:tav tm="100000">
                                          <p:val>
                                            <p:strVal val="#ppt_x"/>
                                          </p:val>
                                        </p:tav>
                                      </p:tavLst>
                                    </p:anim>
                                    <p:anim calcmode="lin" valueType="num">
                                      <p:cBhvr>
                                        <p:cTn id="22" dur="1000" fill="hold"/>
                                        <p:tgtEl>
                                          <p:spTgt spid="6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7170"/>
                                        </p:tgtEl>
                                        <p:attrNameLst>
                                          <p:attrName>style.visibility</p:attrName>
                                        </p:attrNameLst>
                                      </p:cBhvr>
                                      <p:to>
                                        <p:strVal val="visible"/>
                                      </p:to>
                                    </p:set>
                                    <p:animEffect transition="in" filter="fade">
                                      <p:cBhvr>
                                        <p:cTn id="25" dur="1000"/>
                                        <p:tgtEl>
                                          <p:spTgt spid="7170"/>
                                        </p:tgtEl>
                                      </p:cBhvr>
                                    </p:animEffect>
                                    <p:anim calcmode="lin" valueType="num">
                                      <p:cBhvr>
                                        <p:cTn id="26" dur="1000" fill="hold"/>
                                        <p:tgtEl>
                                          <p:spTgt spid="7170"/>
                                        </p:tgtEl>
                                        <p:attrNameLst>
                                          <p:attrName>ppt_x</p:attrName>
                                        </p:attrNameLst>
                                      </p:cBhvr>
                                      <p:tavLst>
                                        <p:tav tm="0">
                                          <p:val>
                                            <p:strVal val="#ppt_x"/>
                                          </p:val>
                                        </p:tav>
                                        <p:tav tm="100000">
                                          <p:val>
                                            <p:strVal val="#ppt_x"/>
                                          </p:val>
                                        </p:tav>
                                      </p:tavLst>
                                    </p:anim>
                                    <p:anim calcmode="lin" valueType="num">
                                      <p:cBhvr>
                                        <p:cTn id="27"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0"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1"/>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20946"/>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8" name="Group 17">
            <a:extLst>
              <a:ext uri="{FF2B5EF4-FFF2-40B4-BE49-F238E27FC236}">
                <a16:creationId xmlns:a16="http://schemas.microsoft.com/office/drawing/2014/main" id="{B81689B1-081D-45B2-A1F4-C3EC9C16365A}"/>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415724" y="361827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116478" y="3147127"/>
                <a:ext cx="3253884" cy="461665"/>
              </a:xfrm>
              <a:prstGeom prst="rect">
                <a:avLst/>
              </a:prstGeom>
              <a:noFill/>
            </p:spPr>
            <p:txBody>
              <a:bodyPr wrap="square" rtlCol="0">
                <a:spAutoFit/>
              </a:bodyPr>
              <a:lstStyle/>
              <a:p>
                <a:pPr algn="ctr"/>
                <a:r>
                  <a:rPr lang="en-US" sz="2400" b="1" dirty="0" err="1">
                    <a:solidFill>
                      <a:srgbClr val="F7F7F7"/>
                    </a:solidFill>
                  </a:rPr>
                  <a:t>Thực</a:t>
                </a:r>
                <a:r>
                  <a:rPr lang="en-US" sz="2400" b="1" dirty="0">
                    <a:solidFill>
                      <a:srgbClr val="F7F7F7"/>
                    </a:solidFill>
                  </a:rPr>
                  <a:t> </a:t>
                </a:r>
                <a:r>
                  <a:rPr lang="en-US" sz="2400" b="1" dirty="0" err="1">
                    <a:solidFill>
                      <a:srgbClr val="F7F7F7"/>
                    </a:solidFill>
                  </a:rPr>
                  <a:t>nghiệm</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quả</a:t>
                </a:r>
                <a:endParaRPr lang="vi-VN" sz="2400" b="1" dirty="0">
                  <a:solidFill>
                    <a:srgbClr val="F7F7F7"/>
                  </a:solidFill>
                </a:endParaRPr>
              </a:p>
            </p:txBody>
          </p:sp>
        </p:grpSp>
        <p:pic>
          <p:nvPicPr>
            <p:cNvPr id="46" name="Picture 45">
              <a:extLst>
                <a:ext uri="{FF2B5EF4-FFF2-40B4-BE49-F238E27FC236}">
                  <a16:creationId xmlns:a16="http://schemas.microsoft.com/office/drawing/2014/main" id="{5B2B611D-EB26-473F-8546-FB1DCCC02DF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991439" y="2057484"/>
              <a:ext cx="1523921" cy="1050722"/>
            </a:xfrm>
            <a:prstGeom prst="rect">
              <a:avLst/>
            </a:prstGeom>
          </p:spPr>
        </p:pic>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5"/>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93540" y="4126850"/>
            <a:ext cx="2848303" cy="400110"/>
          </a:xfrm>
          <a:prstGeom prst="rect">
            <a:avLst/>
          </a:prstGeom>
          <a:noFill/>
        </p:spPr>
        <p:txBody>
          <a:bodyPr wrap="square" rtlCol="0">
            <a:spAutoFit/>
          </a:bodyPr>
          <a:lstStyle/>
          <a:p>
            <a:pPr algn="ct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sâu</a:t>
            </a:r>
            <a:r>
              <a:rPr lang="en-US" sz="2000" b="1" dirty="0">
                <a:solidFill>
                  <a:srgbClr val="F7F7F7"/>
                </a:solidFill>
              </a:rPr>
              <a:t> </a:t>
            </a:r>
            <a:endParaRPr lang="vi-VN" sz="2000" b="1" dirty="0">
              <a:solidFill>
                <a:srgbClr val="F7F7F7"/>
              </a:solidFill>
            </a:endParaRPr>
          </a:p>
        </p:txBody>
      </p:sp>
      <p:sp>
        <p:nvSpPr>
          <p:cNvPr id="61" name="TextBox 60">
            <a:extLst>
              <a:ext uri="{FF2B5EF4-FFF2-40B4-BE49-F238E27FC236}">
                <a16:creationId xmlns:a16="http://schemas.microsoft.com/office/drawing/2014/main" id="{F55E2B6C-8159-45F6-9C9C-A5904BEBB7BE}"/>
              </a:ext>
            </a:extLst>
          </p:cNvPr>
          <p:cNvSpPr txBox="1"/>
          <p:nvPr/>
        </p:nvSpPr>
        <p:spPr>
          <a:xfrm>
            <a:off x="4946531" y="720446"/>
            <a:ext cx="2848303" cy="400110"/>
          </a:xfrm>
          <a:prstGeom prst="rect">
            <a:avLst/>
          </a:prstGeom>
          <a:noFill/>
        </p:spPr>
        <p:txBody>
          <a:bodyPr wrap="square" rtlCol="0">
            <a:spAutoFit/>
          </a:bodyPr>
          <a:lstStyle/>
          <a:p>
            <a:r>
              <a:rPr lang="en-US" sz="2000" b="1" dirty="0">
                <a:solidFill>
                  <a:srgbClr val="F7F7F7"/>
                </a:solidFill>
              </a:rPr>
              <a:t>VGG</a:t>
            </a:r>
            <a:endParaRPr lang="vi-VN" sz="2000" b="1" dirty="0">
              <a:solidFill>
                <a:srgbClr val="F7F7F7"/>
              </a:solidFill>
            </a:endParaRPr>
          </a:p>
        </p:txBody>
      </p:sp>
      <p:sp>
        <p:nvSpPr>
          <p:cNvPr id="52" name="Speech Bubble: Rectangle 51">
            <a:extLst>
              <a:ext uri="{FF2B5EF4-FFF2-40B4-BE49-F238E27FC236}">
                <a16:creationId xmlns:a16="http://schemas.microsoft.com/office/drawing/2014/main" id="{E63C71AE-1E85-4FEE-9B9F-FD5564EA49C4}"/>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30</a:t>
            </a:r>
          </a:p>
        </p:txBody>
      </p:sp>
      <p:pic>
        <p:nvPicPr>
          <p:cNvPr id="10242" name="Picture 2" descr="image">
            <a:extLst>
              <a:ext uri="{FF2B5EF4-FFF2-40B4-BE49-F238E27FC236}">
                <a16:creationId xmlns:a16="http://schemas.microsoft.com/office/drawing/2014/main" id="{5327C18C-BCFD-4265-BC58-3582B72B451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84730" y="1476420"/>
            <a:ext cx="6628075" cy="392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37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anim calcmode="lin" valueType="num">
                                      <p:cBhvr>
                                        <p:cTn id="16" dur="1000" fill="hold"/>
                                        <p:tgtEl>
                                          <p:spTgt spid="60"/>
                                        </p:tgtEl>
                                        <p:attrNameLst>
                                          <p:attrName>ppt_x</p:attrName>
                                        </p:attrNameLst>
                                      </p:cBhvr>
                                      <p:tavLst>
                                        <p:tav tm="0">
                                          <p:val>
                                            <p:strVal val="#ppt_x"/>
                                          </p:val>
                                        </p:tav>
                                        <p:tav tm="100000">
                                          <p:val>
                                            <p:strVal val="#ppt_x"/>
                                          </p:val>
                                        </p:tav>
                                      </p:tavLst>
                                    </p:anim>
                                    <p:anim calcmode="lin" valueType="num">
                                      <p:cBhvr>
                                        <p:cTn id="17" dur="1000" fill="hold"/>
                                        <p:tgtEl>
                                          <p:spTgt spid="6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1000"/>
                                        <p:tgtEl>
                                          <p:spTgt spid="61"/>
                                        </p:tgtEl>
                                      </p:cBhvr>
                                    </p:animEffect>
                                    <p:anim calcmode="lin" valueType="num">
                                      <p:cBhvr>
                                        <p:cTn id="21" dur="1000" fill="hold"/>
                                        <p:tgtEl>
                                          <p:spTgt spid="61"/>
                                        </p:tgtEl>
                                        <p:attrNameLst>
                                          <p:attrName>ppt_x</p:attrName>
                                        </p:attrNameLst>
                                      </p:cBhvr>
                                      <p:tavLst>
                                        <p:tav tm="0">
                                          <p:val>
                                            <p:strVal val="#ppt_x"/>
                                          </p:val>
                                        </p:tav>
                                        <p:tav tm="100000">
                                          <p:val>
                                            <p:strVal val="#ppt_x"/>
                                          </p:val>
                                        </p:tav>
                                      </p:tavLst>
                                    </p:anim>
                                    <p:anim calcmode="lin" valueType="num">
                                      <p:cBhvr>
                                        <p:cTn id="22" dur="1000" fill="hold"/>
                                        <p:tgtEl>
                                          <p:spTgt spid="6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10242"/>
                                        </p:tgtEl>
                                        <p:attrNameLst>
                                          <p:attrName>style.visibility</p:attrName>
                                        </p:attrNameLst>
                                      </p:cBhvr>
                                      <p:to>
                                        <p:strVal val="visible"/>
                                      </p:to>
                                    </p:set>
                                    <p:animEffect transition="in" filter="fade">
                                      <p:cBhvr>
                                        <p:cTn id="25" dur="1000"/>
                                        <p:tgtEl>
                                          <p:spTgt spid="10242"/>
                                        </p:tgtEl>
                                      </p:cBhvr>
                                    </p:animEffect>
                                    <p:anim calcmode="lin" valueType="num">
                                      <p:cBhvr>
                                        <p:cTn id="26" dur="1000" fill="hold"/>
                                        <p:tgtEl>
                                          <p:spTgt spid="10242"/>
                                        </p:tgtEl>
                                        <p:attrNameLst>
                                          <p:attrName>ppt_x</p:attrName>
                                        </p:attrNameLst>
                                      </p:cBhvr>
                                      <p:tavLst>
                                        <p:tav tm="0">
                                          <p:val>
                                            <p:strVal val="#ppt_x"/>
                                          </p:val>
                                        </p:tav>
                                        <p:tav tm="100000">
                                          <p:val>
                                            <p:strVal val="#ppt_x"/>
                                          </p:val>
                                        </p:tav>
                                      </p:tavLst>
                                    </p:anim>
                                    <p:anim calcmode="lin" valueType="num">
                                      <p:cBhvr>
                                        <p:cTn id="27"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6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0"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1"/>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20946"/>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8" name="Group 17">
            <a:extLst>
              <a:ext uri="{FF2B5EF4-FFF2-40B4-BE49-F238E27FC236}">
                <a16:creationId xmlns:a16="http://schemas.microsoft.com/office/drawing/2014/main" id="{B81689B1-081D-45B2-A1F4-C3EC9C16365A}"/>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415724" y="361827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116478" y="3147127"/>
                <a:ext cx="3253884" cy="461665"/>
              </a:xfrm>
              <a:prstGeom prst="rect">
                <a:avLst/>
              </a:prstGeom>
              <a:noFill/>
            </p:spPr>
            <p:txBody>
              <a:bodyPr wrap="square" rtlCol="0">
                <a:spAutoFit/>
              </a:bodyPr>
              <a:lstStyle/>
              <a:p>
                <a:pPr algn="ctr"/>
                <a:r>
                  <a:rPr lang="en-US" sz="2400" b="1" dirty="0" err="1">
                    <a:solidFill>
                      <a:srgbClr val="F7F7F7"/>
                    </a:solidFill>
                  </a:rPr>
                  <a:t>Thực</a:t>
                </a:r>
                <a:r>
                  <a:rPr lang="en-US" sz="2400" b="1" dirty="0">
                    <a:solidFill>
                      <a:srgbClr val="F7F7F7"/>
                    </a:solidFill>
                  </a:rPr>
                  <a:t> </a:t>
                </a:r>
                <a:r>
                  <a:rPr lang="en-US" sz="2400" b="1" dirty="0" err="1">
                    <a:solidFill>
                      <a:srgbClr val="F7F7F7"/>
                    </a:solidFill>
                  </a:rPr>
                  <a:t>nghiệm</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quả</a:t>
                </a:r>
                <a:endParaRPr lang="vi-VN" sz="2400" b="1" dirty="0">
                  <a:solidFill>
                    <a:srgbClr val="F7F7F7"/>
                  </a:solidFill>
                </a:endParaRPr>
              </a:p>
            </p:txBody>
          </p:sp>
        </p:grpSp>
        <p:pic>
          <p:nvPicPr>
            <p:cNvPr id="46" name="Picture 45">
              <a:extLst>
                <a:ext uri="{FF2B5EF4-FFF2-40B4-BE49-F238E27FC236}">
                  <a16:creationId xmlns:a16="http://schemas.microsoft.com/office/drawing/2014/main" id="{5B2B611D-EB26-473F-8546-FB1DCCC02DF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991439" y="2057484"/>
              <a:ext cx="1523921" cy="1050722"/>
            </a:xfrm>
            <a:prstGeom prst="rect">
              <a:avLst/>
            </a:prstGeom>
          </p:spPr>
        </p:pic>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5"/>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93540" y="4126850"/>
            <a:ext cx="2848303" cy="400110"/>
          </a:xfrm>
          <a:prstGeom prst="rect">
            <a:avLst/>
          </a:prstGeom>
          <a:noFill/>
        </p:spPr>
        <p:txBody>
          <a:bodyPr wrap="square" rtlCol="0">
            <a:spAutoFit/>
          </a:bodyPr>
          <a:lstStyle/>
          <a:p>
            <a:pPr algn="ct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sâu</a:t>
            </a:r>
            <a:r>
              <a:rPr lang="en-US" sz="2000" b="1" dirty="0">
                <a:solidFill>
                  <a:srgbClr val="F7F7F7"/>
                </a:solidFill>
              </a:rPr>
              <a:t> </a:t>
            </a:r>
            <a:endParaRPr lang="vi-VN" sz="2000" b="1" dirty="0">
              <a:solidFill>
                <a:srgbClr val="F7F7F7"/>
              </a:solidFill>
            </a:endParaRPr>
          </a:p>
        </p:txBody>
      </p:sp>
      <p:sp>
        <p:nvSpPr>
          <p:cNvPr id="61" name="TextBox 60">
            <a:extLst>
              <a:ext uri="{FF2B5EF4-FFF2-40B4-BE49-F238E27FC236}">
                <a16:creationId xmlns:a16="http://schemas.microsoft.com/office/drawing/2014/main" id="{F55E2B6C-8159-45F6-9C9C-A5904BEBB7BE}"/>
              </a:ext>
            </a:extLst>
          </p:cNvPr>
          <p:cNvSpPr txBox="1"/>
          <p:nvPr/>
        </p:nvSpPr>
        <p:spPr>
          <a:xfrm>
            <a:off x="4946531" y="720446"/>
            <a:ext cx="2848303" cy="400110"/>
          </a:xfrm>
          <a:prstGeom prst="rect">
            <a:avLst/>
          </a:prstGeom>
          <a:noFill/>
        </p:spPr>
        <p:txBody>
          <a:bodyPr wrap="square" rtlCol="0">
            <a:spAutoFit/>
          </a:bodyPr>
          <a:lstStyle/>
          <a:p>
            <a:r>
              <a:rPr lang="en-US" sz="2000" b="1" dirty="0">
                <a:solidFill>
                  <a:srgbClr val="F7F7F7"/>
                </a:solidFill>
              </a:rPr>
              <a:t>Resnet</a:t>
            </a:r>
            <a:endParaRPr lang="vi-VN" sz="2000" b="1" dirty="0">
              <a:solidFill>
                <a:srgbClr val="F7F7F7"/>
              </a:solidFill>
            </a:endParaRPr>
          </a:p>
        </p:txBody>
      </p:sp>
      <p:sp>
        <p:nvSpPr>
          <p:cNvPr id="52" name="Speech Bubble: Rectangle 51">
            <a:extLst>
              <a:ext uri="{FF2B5EF4-FFF2-40B4-BE49-F238E27FC236}">
                <a16:creationId xmlns:a16="http://schemas.microsoft.com/office/drawing/2014/main" id="{E63C71AE-1E85-4FEE-9B9F-FD5564EA49C4}"/>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31</a:t>
            </a:r>
          </a:p>
        </p:txBody>
      </p:sp>
      <p:pic>
        <p:nvPicPr>
          <p:cNvPr id="11266" name="Picture 2" descr="image">
            <a:extLst>
              <a:ext uri="{FF2B5EF4-FFF2-40B4-BE49-F238E27FC236}">
                <a16:creationId xmlns:a16="http://schemas.microsoft.com/office/drawing/2014/main" id="{AB4B3086-F3C6-4400-B1E3-C340CA796EF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81583" y="1521290"/>
            <a:ext cx="6592250" cy="391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59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anim calcmode="lin" valueType="num">
                                      <p:cBhvr>
                                        <p:cTn id="16" dur="1000" fill="hold"/>
                                        <p:tgtEl>
                                          <p:spTgt spid="60"/>
                                        </p:tgtEl>
                                        <p:attrNameLst>
                                          <p:attrName>ppt_x</p:attrName>
                                        </p:attrNameLst>
                                      </p:cBhvr>
                                      <p:tavLst>
                                        <p:tav tm="0">
                                          <p:val>
                                            <p:strVal val="#ppt_x"/>
                                          </p:val>
                                        </p:tav>
                                        <p:tav tm="100000">
                                          <p:val>
                                            <p:strVal val="#ppt_x"/>
                                          </p:val>
                                        </p:tav>
                                      </p:tavLst>
                                    </p:anim>
                                    <p:anim calcmode="lin" valueType="num">
                                      <p:cBhvr>
                                        <p:cTn id="17" dur="1000" fill="hold"/>
                                        <p:tgtEl>
                                          <p:spTgt spid="6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1000"/>
                                        <p:tgtEl>
                                          <p:spTgt spid="61"/>
                                        </p:tgtEl>
                                      </p:cBhvr>
                                    </p:animEffect>
                                    <p:anim calcmode="lin" valueType="num">
                                      <p:cBhvr>
                                        <p:cTn id="21" dur="1000" fill="hold"/>
                                        <p:tgtEl>
                                          <p:spTgt spid="61"/>
                                        </p:tgtEl>
                                        <p:attrNameLst>
                                          <p:attrName>ppt_x</p:attrName>
                                        </p:attrNameLst>
                                      </p:cBhvr>
                                      <p:tavLst>
                                        <p:tav tm="0">
                                          <p:val>
                                            <p:strVal val="#ppt_x"/>
                                          </p:val>
                                        </p:tav>
                                        <p:tav tm="100000">
                                          <p:val>
                                            <p:strVal val="#ppt_x"/>
                                          </p:val>
                                        </p:tav>
                                      </p:tavLst>
                                    </p:anim>
                                    <p:anim calcmode="lin" valueType="num">
                                      <p:cBhvr>
                                        <p:cTn id="22" dur="1000" fill="hold"/>
                                        <p:tgtEl>
                                          <p:spTgt spid="6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11266"/>
                                        </p:tgtEl>
                                        <p:attrNameLst>
                                          <p:attrName>style.visibility</p:attrName>
                                        </p:attrNameLst>
                                      </p:cBhvr>
                                      <p:to>
                                        <p:strVal val="visible"/>
                                      </p:to>
                                    </p:set>
                                    <p:animEffect transition="in" filter="fade">
                                      <p:cBhvr>
                                        <p:cTn id="25" dur="1000"/>
                                        <p:tgtEl>
                                          <p:spTgt spid="11266"/>
                                        </p:tgtEl>
                                      </p:cBhvr>
                                    </p:animEffect>
                                    <p:anim calcmode="lin" valueType="num">
                                      <p:cBhvr>
                                        <p:cTn id="26" dur="1000" fill="hold"/>
                                        <p:tgtEl>
                                          <p:spTgt spid="11266"/>
                                        </p:tgtEl>
                                        <p:attrNameLst>
                                          <p:attrName>ppt_x</p:attrName>
                                        </p:attrNameLst>
                                      </p:cBhvr>
                                      <p:tavLst>
                                        <p:tav tm="0">
                                          <p:val>
                                            <p:strVal val="#ppt_x"/>
                                          </p:val>
                                        </p:tav>
                                        <p:tav tm="100000">
                                          <p:val>
                                            <p:strVal val="#ppt_x"/>
                                          </p:val>
                                        </p:tav>
                                      </p:tavLst>
                                    </p:anim>
                                    <p:anim calcmode="lin" valueType="num">
                                      <p:cBhvr>
                                        <p:cTn id="27" dur="1000" fill="hold"/>
                                        <p:tgtEl>
                                          <p:spTgt spid="112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6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57951" y="90454"/>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74650" y="114475"/>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hlinkClick r:id="rId20" action="ppaction://hlinksldjump"/>
            <a:extLst>
              <a:ext uri="{FF2B5EF4-FFF2-40B4-BE49-F238E27FC236}">
                <a16:creationId xmlns:a16="http://schemas.microsoft.com/office/drawing/2014/main" id="{A610C581-F6CE-457B-93D2-961FCDC0E44F}"/>
              </a:ext>
            </a:extLst>
          </p:cNvPr>
          <p:cNvPicPr>
            <a:picLocks noChangeAspect="1"/>
          </p:cNvPicPr>
          <p:nvPr/>
        </p:nvPicPr>
        <p:blipFill rotWithShape="1">
          <a:blip r:embed="rId21"/>
          <a:srcRect l="759" t="1213" r="97674" b="95957"/>
          <a:stretch/>
        </p:blipFill>
        <p:spPr>
          <a:xfrm>
            <a:off x="293475" y="42333"/>
            <a:ext cx="314493" cy="319764"/>
          </a:xfrm>
          <a:prstGeom prst="rect">
            <a:avLst/>
          </a:prstGeom>
        </p:spPr>
      </p:pic>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20946"/>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8" name="Group 17">
            <a:extLst>
              <a:ext uri="{FF2B5EF4-FFF2-40B4-BE49-F238E27FC236}">
                <a16:creationId xmlns:a16="http://schemas.microsoft.com/office/drawing/2014/main" id="{B81689B1-081D-45B2-A1F4-C3EC9C16365A}"/>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415724" y="3618278"/>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116478" y="3147127"/>
                <a:ext cx="3253884" cy="461665"/>
              </a:xfrm>
              <a:prstGeom prst="rect">
                <a:avLst/>
              </a:prstGeom>
              <a:noFill/>
            </p:spPr>
            <p:txBody>
              <a:bodyPr wrap="square" rtlCol="0">
                <a:spAutoFit/>
              </a:bodyPr>
              <a:lstStyle/>
              <a:p>
                <a:pPr algn="ctr"/>
                <a:r>
                  <a:rPr lang="en-US" sz="2400" b="1" dirty="0" err="1">
                    <a:solidFill>
                      <a:srgbClr val="F7F7F7"/>
                    </a:solidFill>
                  </a:rPr>
                  <a:t>Thực</a:t>
                </a:r>
                <a:r>
                  <a:rPr lang="en-US" sz="2400" b="1" dirty="0">
                    <a:solidFill>
                      <a:srgbClr val="F7F7F7"/>
                    </a:solidFill>
                  </a:rPr>
                  <a:t> </a:t>
                </a:r>
                <a:r>
                  <a:rPr lang="en-US" sz="2400" b="1" dirty="0" err="1">
                    <a:solidFill>
                      <a:srgbClr val="F7F7F7"/>
                    </a:solidFill>
                  </a:rPr>
                  <a:t>nghiệm</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quả</a:t>
                </a:r>
                <a:endParaRPr lang="vi-VN" sz="2400" b="1" dirty="0">
                  <a:solidFill>
                    <a:srgbClr val="F7F7F7"/>
                  </a:solidFill>
                </a:endParaRPr>
              </a:p>
            </p:txBody>
          </p:sp>
        </p:grpSp>
        <p:pic>
          <p:nvPicPr>
            <p:cNvPr id="46" name="Picture 45">
              <a:extLst>
                <a:ext uri="{FF2B5EF4-FFF2-40B4-BE49-F238E27FC236}">
                  <a16:creationId xmlns:a16="http://schemas.microsoft.com/office/drawing/2014/main" id="{5B2B611D-EB26-473F-8546-FB1DCCC02DFB}"/>
                </a:ext>
              </a:extLst>
            </p:cNvPr>
            <p:cNvPicPr>
              <a:picLocks noChangeAspect="1"/>
            </p:cNvPicPr>
            <p:nvPr/>
          </p:nvPicPr>
          <p:blipFill>
            <a:blip r:embed="rId24">
              <a:extLst>
                <a:ext uri="{28A0092B-C50C-407E-A947-70E740481C1C}">
                  <a14:useLocalDpi xmlns:a14="http://schemas.microsoft.com/office/drawing/2010/main" val="0"/>
                </a:ext>
              </a:extLst>
            </a:blip>
            <a:srcRect/>
            <a:stretch/>
          </p:blipFill>
          <p:spPr>
            <a:xfrm>
              <a:off x="1991439" y="2057484"/>
              <a:ext cx="1523921" cy="1050722"/>
            </a:xfrm>
            <a:prstGeom prst="rect">
              <a:avLst/>
            </a:prstGeom>
          </p:spPr>
        </p:pic>
      </p:grpSp>
      <p:pic>
        <p:nvPicPr>
          <p:cNvPr id="50" name="Picture 49">
            <a:extLst>
              <a:ext uri="{FF2B5EF4-FFF2-40B4-BE49-F238E27FC236}">
                <a16:creationId xmlns:a16="http://schemas.microsoft.com/office/drawing/2014/main" id="{DCC10A4A-09CF-4419-8DC2-B86CAF2CBE97}"/>
              </a:ext>
            </a:extLst>
          </p:cNvPr>
          <p:cNvPicPr>
            <a:picLocks noChangeAspect="1"/>
          </p:cNvPicPr>
          <p:nvPr/>
        </p:nvPicPr>
        <p:blipFill rotWithShape="1">
          <a:blip r:embed="rId25"/>
          <a:srcRect t="91156"/>
          <a:stretch/>
        </p:blipFill>
        <p:spPr>
          <a:xfrm>
            <a:off x="4933" y="6251444"/>
            <a:ext cx="12192000" cy="606556"/>
          </a:xfrm>
          <a:prstGeom prst="rect">
            <a:avLst/>
          </a:prstGeom>
        </p:spPr>
      </p:pic>
      <p:sp>
        <p:nvSpPr>
          <p:cNvPr id="53" name="TextBox 52">
            <a:extLst>
              <a:ext uri="{FF2B5EF4-FFF2-40B4-BE49-F238E27FC236}">
                <a16:creationId xmlns:a16="http://schemas.microsoft.com/office/drawing/2014/main" id="{57792DB2-8555-4AB8-A304-D5200296D81C}"/>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60" name="TextBox 59">
            <a:extLst>
              <a:ext uri="{FF2B5EF4-FFF2-40B4-BE49-F238E27FC236}">
                <a16:creationId xmlns:a16="http://schemas.microsoft.com/office/drawing/2014/main" id="{5F7188FF-8B24-4A83-95C7-74B291517F92}"/>
              </a:ext>
            </a:extLst>
          </p:cNvPr>
          <p:cNvSpPr txBox="1"/>
          <p:nvPr/>
        </p:nvSpPr>
        <p:spPr>
          <a:xfrm>
            <a:off x="1293540" y="4126850"/>
            <a:ext cx="2848303" cy="400110"/>
          </a:xfrm>
          <a:prstGeom prst="rect">
            <a:avLst/>
          </a:prstGeom>
          <a:noFill/>
        </p:spPr>
        <p:txBody>
          <a:bodyPr wrap="square" rtlCol="0">
            <a:spAutoFit/>
          </a:bodyPr>
          <a:lstStyle/>
          <a:p>
            <a:pPr algn="ctr"/>
            <a:r>
              <a:rPr lang="en-US" sz="2000" b="1" dirty="0" err="1">
                <a:solidFill>
                  <a:srgbClr val="F7F7F7"/>
                </a:solidFill>
              </a:rPr>
              <a:t>Đặc</a:t>
            </a:r>
            <a:r>
              <a:rPr lang="en-US" sz="2000" b="1" dirty="0">
                <a:solidFill>
                  <a:srgbClr val="F7F7F7"/>
                </a:solidFill>
              </a:rPr>
              <a:t> </a:t>
            </a:r>
            <a:r>
              <a:rPr lang="en-US" sz="2000" b="1" dirty="0" err="1">
                <a:solidFill>
                  <a:srgbClr val="F7F7F7"/>
                </a:solidFill>
              </a:rPr>
              <a:t>trưng</a:t>
            </a:r>
            <a:r>
              <a:rPr lang="en-US" sz="2000" b="1" dirty="0">
                <a:solidFill>
                  <a:srgbClr val="F7F7F7"/>
                </a:solidFill>
              </a:rPr>
              <a:t> </a:t>
            </a:r>
            <a:r>
              <a:rPr lang="en-US" sz="2000" b="1" dirty="0" err="1">
                <a:solidFill>
                  <a:srgbClr val="F7F7F7"/>
                </a:solidFill>
              </a:rPr>
              <a:t>kết</a:t>
            </a:r>
            <a:r>
              <a:rPr lang="en-US" sz="2000" b="1" dirty="0">
                <a:solidFill>
                  <a:srgbClr val="F7F7F7"/>
                </a:solidFill>
              </a:rPr>
              <a:t> </a:t>
            </a:r>
            <a:r>
              <a:rPr lang="en-US" sz="2000" b="1" dirty="0" err="1">
                <a:solidFill>
                  <a:srgbClr val="F7F7F7"/>
                </a:solidFill>
              </a:rPr>
              <a:t>hợp</a:t>
            </a:r>
            <a:endParaRPr lang="vi-VN" sz="2000" b="1" dirty="0">
              <a:solidFill>
                <a:srgbClr val="F7F7F7"/>
              </a:solidFill>
            </a:endParaRPr>
          </a:p>
        </p:txBody>
      </p:sp>
      <p:sp>
        <p:nvSpPr>
          <p:cNvPr id="61" name="TextBox 60">
            <a:extLst>
              <a:ext uri="{FF2B5EF4-FFF2-40B4-BE49-F238E27FC236}">
                <a16:creationId xmlns:a16="http://schemas.microsoft.com/office/drawing/2014/main" id="{F55E2B6C-8159-45F6-9C9C-A5904BEBB7BE}"/>
              </a:ext>
            </a:extLst>
          </p:cNvPr>
          <p:cNvSpPr txBox="1"/>
          <p:nvPr/>
        </p:nvSpPr>
        <p:spPr>
          <a:xfrm>
            <a:off x="4946531" y="763388"/>
            <a:ext cx="3935909" cy="400110"/>
          </a:xfrm>
          <a:prstGeom prst="rect">
            <a:avLst/>
          </a:prstGeom>
          <a:noFill/>
        </p:spPr>
        <p:txBody>
          <a:bodyPr wrap="square" rtlCol="0">
            <a:spAutoFit/>
          </a:bodyPr>
          <a:lstStyle/>
          <a:p>
            <a:r>
              <a:rPr lang="en-US" sz="2000" b="1" dirty="0" err="1">
                <a:solidFill>
                  <a:srgbClr val="F7F7F7"/>
                </a:solidFill>
              </a:rPr>
              <a:t>Glcm</a:t>
            </a:r>
            <a:r>
              <a:rPr lang="en-US" sz="2000" b="1" dirty="0">
                <a:solidFill>
                  <a:srgbClr val="F7F7F7"/>
                </a:solidFill>
              </a:rPr>
              <a:t> </a:t>
            </a:r>
            <a:r>
              <a:rPr lang="en-US" sz="2000" b="1" dirty="0" err="1">
                <a:solidFill>
                  <a:srgbClr val="F7F7F7"/>
                </a:solidFill>
              </a:rPr>
              <a:t>kết</a:t>
            </a:r>
            <a:r>
              <a:rPr lang="en-US" sz="2000" b="1" dirty="0">
                <a:solidFill>
                  <a:srgbClr val="F7F7F7"/>
                </a:solidFill>
              </a:rPr>
              <a:t> </a:t>
            </a:r>
            <a:r>
              <a:rPr lang="en-US" sz="2000" b="1" dirty="0" err="1">
                <a:solidFill>
                  <a:srgbClr val="F7F7F7"/>
                </a:solidFill>
              </a:rPr>
              <a:t>hợp</a:t>
            </a:r>
            <a:r>
              <a:rPr lang="en-US" sz="2000" b="1" dirty="0">
                <a:solidFill>
                  <a:srgbClr val="F7F7F7"/>
                </a:solidFill>
              </a:rPr>
              <a:t> Color histogram</a:t>
            </a:r>
            <a:endParaRPr lang="vi-VN" sz="2000" b="1" dirty="0">
              <a:solidFill>
                <a:srgbClr val="F7F7F7"/>
              </a:solidFill>
            </a:endParaRPr>
          </a:p>
        </p:txBody>
      </p:sp>
      <p:sp>
        <p:nvSpPr>
          <p:cNvPr id="52" name="Speech Bubble: Rectangle 51">
            <a:extLst>
              <a:ext uri="{FF2B5EF4-FFF2-40B4-BE49-F238E27FC236}">
                <a16:creationId xmlns:a16="http://schemas.microsoft.com/office/drawing/2014/main" id="{E63C71AE-1E85-4FEE-9B9F-FD5564EA49C4}"/>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32</a:t>
            </a:r>
          </a:p>
        </p:txBody>
      </p:sp>
      <p:pic>
        <p:nvPicPr>
          <p:cNvPr id="12290" name="Picture 2" descr="image">
            <a:extLst>
              <a:ext uri="{FF2B5EF4-FFF2-40B4-BE49-F238E27FC236}">
                <a16:creationId xmlns:a16="http://schemas.microsoft.com/office/drawing/2014/main" id="{71634245-FB76-404D-9BF0-31D6F0752A5C}"/>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68799" y="1625472"/>
            <a:ext cx="6618545" cy="391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27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1000"/>
                                        <p:tgtEl>
                                          <p:spTgt spid="60"/>
                                        </p:tgtEl>
                                      </p:cBhvr>
                                    </p:animEffect>
                                    <p:anim calcmode="lin" valueType="num">
                                      <p:cBhvr>
                                        <p:cTn id="16" dur="1000" fill="hold"/>
                                        <p:tgtEl>
                                          <p:spTgt spid="60"/>
                                        </p:tgtEl>
                                        <p:attrNameLst>
                                          <p:attrName>ppt_x</p:attrName>
                                        </p:attrNameLst>
                                      </p:cBhvr>
                                      <p:tavLst>
                                        <p:tav tm="0">
                                          <p:val>
                                            <p:strVal val="#ppt_x"/>
                                          </p:val>
                                        </p:tav>
                                        <p:tav tm="100000">
                                          <p:val>
                                            <p:strVal val="#ppt_x"/>
                                          </p:val>
                                        </p:tav>
                                      </p:tavLst>
                                    </p:anim>
                                    <p:anim calcmode="lin" valueType="num">
                                      <p:cBhvr>
                                        <p:cTn id="17" dur="1000" fill="hold"/>
                                        <p:tgtEl>
                                          <p:spTgt spid="6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1000"/>
                                        <p:tgtEl>
                                          <p:spTgt spid="61"/>
                                        </p:tgtEl>
                                      </p:cBhvr>
                                    </p:animEffect>
                                    <p:anim calcmode="lin" valueType="num">
                                      <p:cBhvr>
                                        <p:cTn id="21" dur="1000" fill="hold"/>
                                        <p:tgtEl>
                                          <p:spTgt spid="61"/>
                                        </p:tgtEl>
                                        <p:attrNameLst>
                                          <p:attrName>ppt_x</p:attrName>
                                        </p:attrNameLst>
                                      </p:cBhvr>
                                      <p:tavLst>
                                        <p:tav tm="0">
                                          <p:val>
                                            <p:strVal val="#ppt_x"/>
                                          </p:val>
                                        </p:tav>
                                        <p:tav tm="100000">
                                          <p:val>
                                            <p:strVal val="#ppt_x"/>
                                          </p:val>
                                        </p:tav>
                                      </p:tavLst>
                                    </p:anim>
                                    <p:anim calcmode="lin" valueType="num">
                                      <p:cBhvr>
                                        <p:cTn id="22" dur="1000" fill="hold"/>
                                        <p:tgtEl>
                                          <p:spTgt spid="6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12290"/>
                                        </p:tgtEl>
                                        <p:attrNameLst>
                                          <p:attrName>style.visibility</p:attrName>
                                        </p:attrNameLst>
                                      </p:cBhvr>
                                      <p:to>
                                        <p:strVal val="visible"/>
                                      </p:to>
                                    </p:set>
                                    <p:animEffect transition="in" filter="fade">
                                      <p:cBhvr>
                                        <p:cTn id="25" dur="1000"/>
                                        <p:tgtEl>
                                          <p:spTgt spid="12290"/>
                                        </p:tgtEl>
                                      </p:cBhvr>
                                    </p:animEffect>
                                    <p:anim calcmode="lin" valueType="num">
                                      <p:cBhvr>
                                        <p:cTn id="26" dur="1000" fill="hold"/>
                                        <p:tgtEl>
                                          <p:spTgt spid="12290"/>
                                        </p:tgtEl>
                                        <p:attrNameLst>
                                          <p:attrName>ppt_x</p:attrName>
                                        </p:attrNameLst>
                                      </p:cBhvr>
                                      <p:tavLst>
                                        <p:tav tm="0">
                                          <p:val>
                                            <p:strVal val="#ppt_x"/>
                                          </p:val>
                                        </p:tav>
                                        <p:tav tm="100000">
                                          <p:val>
                                            <p:strVal val="#ppt_x"/>
                                          </p:val>
                                        </p:tav>
                                      </p:tavLst>
                                    </p:anim>
                                    <p:anim calcmode="lin" valueType="num">
                                      <p:cBhvr>
                                        <p:cTn id="27" dur="1000" fill="hold"/>
                                        <p:tgtEl>
                                          <p:spTgt spid="122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60" grpId="0"/>
      <p:bldP spid="6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41513" y="60462"/>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58212" y="84483"/>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09813"/>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1">
            <a:extLst>
              <a:ext uri="{FF2B5EF4-FFF2-40B4-BE49-F238E27FC236}">
                <a16:creationId xmlns:a16="http://schemas.microsoft.com/office/drawing/2014/main" id="{050D2504-888B-4FE7-AC99-A92FCA910C0B}"/>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8280" y="360103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74231" y="3130709"/>
                <a:ext cx="2958337" cy="461665"/>
              </a:xfrm>
              <a:prstGeom prst="rect">
                <a:avLst/>
              </a:prstGeom>
              <a:noFill/>
            </p:spPr>
            <p:txBody>
              <a:bodyPr wrap="square" rtlCol="0">
                <a:spAutoFit/>
              </a:bodyPr>
              <a:lstStyle/>
              <a:p>
                <a:pPr algn="ctr"/>
                <a:r>
                  <a:rPr lang="en-US" sz="2400" b="1" dirty="0" err="1">
                    <a:solidFill>
                      <a:srgbClr val="F7F7F7"/>
                    </a:solidFill>
                  </a:rPr>
                  <a:t>Đánh</a:t>
                </a:r>
                <a:r>
                  <a:rPr lang="en-US" sz="2400" b="1" dirty="0">
                    <a:solidFill>
                      <a:srgbClr val="F7F7F7"/>
                    </a:solidFill>
                  </a:rPr>
                  <a:t> </a:t>
                </a:r>
                <a:r>
                  <a:rPr lang="en-US" sz="2400" b="1" dirty="0" err="1">
                    <a:solidFill>
                      <a:srgbClr val="F7F7F7"/>
                    </a:solidFill>
                  </a:rPr>
                  <a:t>giá</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luận</a:t>
                </a:r>
                <a:endParaRPr lang="vi-VN" sz="2400" b="1" dirty="0">
                  <a:solidFill>
                    <a:srgbClr val="F7F7F7"/>
                  </a:solidFill>
                </a:endParaRPr>
              </a:p>
            </p:txBody>
          </p:sp>
        </p:grpSp>
        <p:pic>
          <p:nvPicPr>
            <p:cNvPr id="52" name="Picture 51">
              <a:extLst>
                <a:ext uri="{FF2B5EF4-FFF2-40B4-BE49-F238E27FC236}">
                  <a16:creationId xmlns:a16="http://schemas.microsoft.com/office/drawing/2014/main" id="{7B441CA5-34F0-41F2-98CE-066E70C5E74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976795" y="2016078"/>
              <a:ext cx="1406699" cy="936334"/>
            </a:xfrm>
            <a:prstGeom prst="rect">
              <a:avLst/>
            </a:prstGeom>
          </p:spPr>
        </p:pic>
      </p:grpSp>
      <p:pic>
        <p:nvPicPr>
          <p:cNvPr id="54" name="Picture 53">
            <a:extLst>
              <a:ext uri="{FF2B5EF4-FFF2-40B4-BE49-F238E27FC236}">
                <a16:creationId xmlns:a16="http://schemas.microsoft.com/office/drawing/2014/main" id="{D9EFBFB7-91DE-4D4A-A17B-3519D7C4C277}"/>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74FA7EBA-E7F7-4803-B0FF-F17A02FD847A}"/>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6" name="TextBox 55">
            <a:extLst>
              <a:ext uri="{FF2B5EF4-FFF2-40B4-BE49-F238E27FC236}">
                <a16:creationId xmlns:a16="http://schemas.microsoft.com/office/drawing/2014/main" id="{4F2750CE-F191-42DA-BEC1-DB43C19832D1}"/>
              </a:ext>
            </a:extLst>
          </p:cNvPr>
          <p:cNvSpPr txBox="1"/>
          <p:nvPr/>
        </p:nvSpPr>
        <p:spPr>
          <a:xfrm>
            <a:off x="945493" y="4032310"/>
            <a:ext cx="3602671" cy="707886"/>
          </a:xfrm>
          <a:prstGeom prst="rect">
            <a:avLst/>
          </a:prstGeom>
          <a:noFill/>
        </p:spPr>
        <p:txBody>
          <a:bodyPr wrap="square" rtlCol="0">
            <a:spAutoFit/>
          </a:bodyPr>
          <a:lstStyle/>
          <a:p>
            <a:pPr algn="ctr"/>
            <a:r>
              <a:rPr lang="en-US" sz="2000" b="1" dirty="0">
                <a:solidFill>
                  <a:srgbClr val="F7F7F7"/>
                </a:solidFill>
              </a:rPr>
              <a:t>Average Precision:</a:t>
            </a:r>
          </a:p>
          <a:p>
            <a:pPr algn="ctr"/>
            <a:r>
              <a:rPr lang="en-US" sz="2000" b="1" dirty="0">
                <a:solidFill>
                  <a:srgbClr val="F7F7F7"/>
                </a:solidFill>
                <a:hlinkClick r:id="rId24"/>
              </a:rPr>
              <a:t>web.stanford.edu</a:t>
            </a:r>
            <a:endParaRPr lang="vi-VN" sz="2000" b="1" dirty="0">
              <a:solidFill>
                <a:srgbClr val="F7F7F7"/>
              </a:solidFill>
            </a:endParaRPr>
          </a:p>
        </p:txBody>
      </p:sp>
      <p:pic>
        <p:nvPicPr>
          <p:cNvPr id="45" name="Picture 44">
            <a:hlinkClick r:id="rId25" action="ppaction://hlinksldjump"/>
            <a:extLst>
              <a:ext uri="{FF2B5EF4-FFF2-40B4-BE49-F238E27FC236}">
                <a16:creationId xmlns:a16="http://schemas.microsoft.com/office/drawing/2014/main" id="{2E23EE5F-4562-45AD-85F1-18D906714C2C}"/>
              </a:ext>
            </a:extLst>
          </p:cNvPr>
          <p:cNvPicPr>
            <a:picLocks noChangeAspect="1"/>
          </p:cNvPicPr>
          <p:nvPr/>
        </p:nvPicPr>
        <p:blipFill rotWithShape="1">
          <a:blip r:embed="rId26"/>
          <a:srcRect l="759" t="1213" r="97674" b="95957"/>
          <a:stretch/>
        </p:blipFill>
        <p:spPr>
          <a:xfrm>
            <a:off x="293475" y="42333"/>
            <a:ext cx="314493" cy="319764"/>
          </a:xfrm>
          <a:prstGeom prst="rect">
            <a:avLst/>
          </a:prstGeom>
        </p:spPr>
      </p:pic>
      <p:sp>
        <p:nvSpPr>
          <p:cNvPr id="46" name="Speech Bubble: Rectangle 45">
            <a:extLst>
              <a:ext uri="{FF2B5EF4-FFF2-40B4-BE49-F238E27FC236}">
                <a16:creationId xmlns:a16="http://schemas.microsoft.com/office/drawing/2014/main" id="{DC2CAA4F-99EB-4B7F-A131-777BC5AA47C8}"/>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33</a:t>
            </a:r>
          </a:p>
        </p:txBody>
      </p:sp>
      <p:pic>
        <p:nvPicPr>
          <p:cNvPr id="18" name="Picture 17">
            <a:extLst>
              <a:ext uri="{FF2B5EF4-FFF2-40B4-BE49-F238E27FC236}">
                <a16:creationId xmlns:a16="http://schemas.microsoft.com/office/drawing/2014/main" id="{FDF1D8C9-657C-436F-8222-9465A6B15CEB}"/>
              </a:ext>
            </a:extLst>
          </p:cNvPr>
          <p:cNvPicPr>
            <a:picLocks noChangeAspect="1"/>
          </p:cNvPicPr>
          <p:nvPr/>
        </p:nvPicPr>
        <p:blipFill>
          <a:blip r:embed="rId27"/>
          <a:stretch>
            <a:fillRect/>
          </a:stretch>
        </p:blipFill>
        <p:spPr>
          <a:xfrm>
            <a:off x="4902931" y="1165945"/>
            <a:ext cx="6934302" cy="4388949"/>
          </a:xfrm>
          <a:prstGeom prst="rect">
            <a:avLst/>
          </a:prstGeom>
        </p:spPr>
      </p:pic>
    </p:spTree>
    <p:extLst>
      <p:ext uri="{BB962C8B-B14F-4D97-AF65-F5344CB8AC3E}">
        <p14:creationId xmlns:p14="http://schemas.microsoft.com/office/powerpoint/2010/main" val="25800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anim calcmode="lin" valueType="num">
                                      <p:cBhvr>
                                        <p:cTn id="16" dur="1000" fill="hold"/>
                                        <p:tgtEl>
                                          <p:spTgt spid="56"/>
                                        </p:tgtEl>
                                        <p:attrNameLst>
                                          <p:attrName>ppt_x</p:attrName>
                                        </p:attrNameLst>
                                      </p:cBhvr>
                                      <p:tavLst>
                                        <p:tav tm="0">
                                          <p:val>
                                            <p:strVal val="#ppt_x"/>
                                          </p:val>
                                        </p:tav>
                                        <p:tav tm="100000">
                                          <p:val>
                                            <p:strVal val="#ppt_x"/>
                                          </p:val>
                                        </p:tav>
                                      </p:tavLst>
                                    </p:anim>
                                    <p:anim calcmode="lin" valueType="num">
                                      <p:cBhvr>
                                        <p:cTn id="17" dur="1000" fill="hold"/>
                                        <p:tgtEl>
                                          <p:spTgt spid="5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0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41513" y="60462"/>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58212" y="84483"/>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09813"/>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1">
            <a:extLst>
              <a:ext uri="{FF2B5EF4-FFF2-40B4-BE49-F238E27FC236}">
                <a16:creationId xmlns:a16="http://schemas.microsoft.com/office/drawing/2014/main" id="{050D2504-888B-4FE7-AC99-A92FCA910C0B}"/>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8280" y="360103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74231" y="3130709"/>
                <a:ext cx="2958337" cy="461665"/>
              </a:xfrm>
              <a:prstGeom prst="rect">
                <a:avLst/>
              </a:prstGeom>
              <a:noFill/>
            </p:spPr>
            <p:txBody>
              <a:bodyPr wrap="square" rtlCol="0">
                <a:spAutoFit/>
              </a:bodyPr>
              <a:lstStyle/>
              <a:p>
                <a:pPr algn="ctr"/>
                <a:r>
                  <a:rPr lang="en-US" sz="2400" b="1" dirty="0" err="1">
                    <a:solidFill>
                      <a:srgbClr val="F7F7F7"/>
                    </a:solidFill>
                  </a:rPr>
                  <a:t>Đánh</a:t>
                </a:r>
                <a:r>
                  <a:rPr lang="en-US" sz="2400" b="1" dirty="0">
                    <a:solidFill>
                      <a:srgbClr val="F7F7F7"/>
                    </a:solidFill>
                  </a:rPr>
                  <a:t> </a:t>
                </a:r>
                <a:r>
                  <a:rPr lang="en-US" sz="2400" b="1" dirty="0" err="1">
                    <a:solidFill>
                      <a:srgbClr val="F7F7F7"/>
                    </a:solidFill>
                  </a:rPr>
                  <a:t>giá</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luận</a:t>
                </a:r>
                <a:endParaRPr lang="vi-VN" sz="2400" b="1" dirty="0">
                  <a:solidFill>
                    <a:srgbClr val="F7F7F7"/>
                  </a:solidFill>
                </a:endParaRPr>
              </a:p>
            </p:txBody>
          </p:sp>
        </p:grpSp>
        <p:pic>
          <p:nvPicPr>
            <p:cNvPr id="52" name="Picture 51">
              <a:extLst>
                <a:ext uri="{FF2B5EF4-FFF2-40B4-BE49-F238E27FC236}">
                  <a16:creationId xmlns:a16="http://schemas.microsoft.com/office/drawing/2014/main" id="{7B441CA5-34F0-41F2-98CE-066E70C5E74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976795" y="2016078"/>
              <a:ext cx="1406699" cy="936334"/>
            </a:xfrm>
            <a:prstGeom prst="rect">
              <a:avLst/>
            </a:prstGeom>
          </p:spPr>
        </p:pic>
      </p:grpSp>
      <p:pic>
        <p:nvPicPr>
          <p:cNvPr id="54" name="Picture 53">
            <a:extLst>
              <a:ext uri="{FF2B5EF4-FFF2-40B4-BE49-F238E27FC236}">
                <a16:creationId xmlns:a16="http://schemas.microsoft.com/office/drawing/2014/main" id="{D9EFBFB7-91DE-4D4A-A17B-3519D7C4C277}"/>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74FA7EBA-E7F7-4803-B0FF-F17A02FD847A}"/>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6" name="TextBox 55">
            <a:extLst>
              <a:ext uri="{FF2B5EF4-FFF2-40B4-BE49-F238E27FC236}">
                <a16:creationId xmlns:a16="http://schemas.microsoft.com/office/drawing/2014/main" id="{4F2750CE-F191-42DA-BEC1-DB43C19832D1}"/>
              </a:ext>
            </a:extLst>
          </p:cNvPr>
          <p:cNvSpPr txBox="1"/>
          <p:nvPr/>
        </p:nvSpPr>
        <p:spPr>
          <a:xfrm>
            <a:off x="945493" y="4032310"/>
            <a:ext cx="3602671" cy="707886"/>
          </a:xfrm>
          <a:prstGeom prst="rect">
            <a:avLst/>
          </a:prstGeom>
          <a:noFill/>
        </p:spPr>
        <p:txBody>
          <a:bodyPr wrap="square" rtlCol="0">
            <a:spAutoFit/>
          </a:bodyPr>
          <a:lstStyle/>
          <a:p>
            <a:pPr algn="ctr"/>
            <a:r>
              <a:rPr lang="en-US" sz="2000" b="1" dirty="0">
                <a:solidFill>
                  <a:srgbClr val="F7F7F7"/>
                </a:solidFill>
              </a:rPr>
              <a:t>Average Precision:</a:t>
            </a:r>
          </a:p>
          <a:p>
            <a:pPr algn="ctr"/>
            <a:r>
              <a:rPr lang="en-US" sz="2000" b="1" dirty="0">
                <a:solidFill>
                  <a:srgbClr val="F7F7F7"/>
                </a:solidFill>
                <a:hlinkClick r:id="rId24"/>
              </a:rPr>
              <a:t>web.stanford.edu</a:t>
            </a:r>
            <a:endParaRPr lang="vi-VN" sz="2000" b="1" dirty="0">
              <a:solidFill>
                <a:srgbClr val="F7F7F7"/>
              </a:solidFill>
            </a:endParaRPr>
          </a:p>
        </p:txBody>
      </p:sp>
      <p:pic>
        <p:nvPicPr>
          <p:cNvPr id="45" name="Picture 44">
            <a:hlinkClick r:id="rId25" action="ppaction://hlinksldjump"/>
            <a:extLst>
              <a:ext uri="{FF2B5EF4-FFF2-40B4-BE49-F238E27FC236}">
                <a16:creationId xmlns:a16="http://schemas.microsoft.com/office/drawing/2014/main" id="{2E23EE5F-4562-45AD-85F1-18D906714C2C}"/>
              </a:ext>
            </a:extLst>
          </p:cNvPr>
          <p:cNvPicPr>
            <a:picLocks noChangeAspect="1"/>
          </p:cNvPicPr>
          <p:nvPr/>
        </p:nvPicPr>
        <p:blipFill rotWithShape="1">
          <a:blip r:embed="rId26"/>
          <a:srcRect l="759" t="1213" r="97674" b="95957"/>
          <a:stretch/>
        </p:blipFill>
        <p:spPr>
          <a:xfrm>
            <a:off x="293475" y="42333"/>
            <a:ext cx="314493" cy="319764"/>
          </a:xfrm>
          <a:prstGeom prst="rect">
            <a:avLst/>
          </a:prstGeom>
        </p:spPr>
      </p:pic>
      <p:sp>
        <p:nvSpPr>
          <p:cNvPr id="46" name="Speech Bubble: Rectangle 45">
            <a:extLst>
              <a:ext uri="{FF2B5EF4-FFF2-40B4-BE49-F238E27FC236}">
                <a16:creationId xmlns:a16="http://schemas.microsoft.com/office/drawing/2014/main" id="{DC2CAA4F-99EB-4B7F-A131-777BC5AA47C8}"/>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34</a:t>
            </a:r>
          </a:p>
        </p:txBody>
      </p:sp>
      <p:pic>
        <p:nvPicPr>
          <p:cNvPr id="19" name="Picture 18">
            <a:extLst>
              <a:ext uri="{FF2B5EF4-FFF2-40B4-BE49-F238E27FC236}">
                <a16:creationId xmlns:a16="http://schemas.microsoft.com/office/drawing/2014/main" id="{55D47A1A-B141-4637-88CC-F4EC062DC69F}"/>
              </a:ext>
            </a:extLst>
          </p:cNvPr>
          <p:cNvPicPr>
            <a:picLocks noChangeAspect="1"/>
          </p:cNvPicPr>
          <p:nvPr/>
        </p:nvPicPr>
        <p:blipFill>
          <a:blip r:embed="rId27"/>
          <a:stretch>
            <a:fillRect/>
          </a:stretch>
        </p:blipFill>
        <p:spPr>
          <a:xfrm>
            <a:off x="4941973" y="1163499"/>
            <a:ext cx="6835788" cy="4516190"/>
          </a:xfrm>
          <a:prstGeom prst="rect">
            <a:avLst/>
          </a:prstGeom>
        </p:spPr>
      </p:pic>
    </p:spTree>
    <p:extLst>
      <p:ext uri="{BB962C8B-B14F-4D97-AF65-F5344CB8AC3E}">
        <p14:creationId xmlns:p14="http://schemas.microsoft.com/office/powerpoint/2010/main" val="110184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anim calcmode="lin" valueType="num">
                                      <p:cBhvr>
                                        <p:cTn id="16" dur="1000" fill="hold"/>
                                        <p:tgtEl>
                                          <p:spTgt spid="56"/>
                                        </p:tgtEl>
                                        <p:attrNameLst>
                                          <p:attrName>ppt_x</p:attrName>
                                        </p:attrNameLst>
                                      </p:cBhvr>
                                      <p:tavLst>
                                        <p:tav tm="0">
                                          <p:val>
                                            <p:strVal val="#ppt_x"/>
                                          </p:val>
                                        </p:tav>
                                        <p:tav tm="100000">
                                          <p:val>
                                            <p:strVal val="#ppt_x"/>
                                          </p:val>
                                        </p:tav>
                                      </p:tavLst>
                                    </p:anim>
                                    <p:anim calcmode="lin" valueType="num">
                                      <p:cBhvr>
                                        <p:cTn id="17" dur="1000" fill="hold"/>
                                        <p:tgtEl>
                                          <p:spTgt spid="5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41513" y="60462"/>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58212" y="84483"/>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Rounded Corners 26">
            <a:extLst>
              <a:ext uri="{FF2B5EF4-FFF2-40B4-BE49-F238E27FC236}">
                <a16:creationId xmlns:a16="http://schemas.microsoft.com/office/drawing/2014/main" id="{0BD07A19-39FB-4F4E-A15E-B7531F675404}"/>
              </a:ext>
            </a:extLst>
          </p:cNvPr>
          <p:cNvSpPr/>
          <p:nvPr/>
        </p:nvSpPr>
        <p:spPr>
          <a:xfrm>
            <a:off x="4642832" y="595463"/>
            <a:ext cx="7416046" cy="5509813"/>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grpSp>
        <p:nvGrpSpPr>
          <p:cNvPr id="2" name="Group 1">
            <a:extLst>
              <a:ext uri="{FF2B5EF4-FFF2-40B4-BE49-F238E27FC236}">
                <a16:creationId xmlns:a16="http://schemas.microsoft.com/office/drawing/2014/main" id="{050D2504-888B-4FE7-AC99-A92FCA910C0B}"/>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8280" y="3601037"/>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74231" y="3130709"/>
                <a:ext cx="2958337" cy="461665"/>
              </a:xfrm>
              <a:prstGeom prst="rect">
                <a:avLst/>
              </a:prstGeom>
              <a:noFill/>
            </p:spPr>
            <p:txBody>
              <a:bodyPr wrap="square" rtlCol="0">
                <a:spAutoFit/>
              </a:bodyPr>
              <a:lstStyle/>
              <a:p>
                <a:pPr algn="ctr"/>
                <a:r>
                  <a:rPr lang="en-US" sz="2400" b="1" dirty="0" err="1">
                    <a:solidFill>
                      <a:srgbClr val="F7F7F7"/>
                    </a:solidFill>
                  </a:rPr>
                  <a:t>Đánh</a:t>
                </a:r>
                <a:r>
                  <a:rPr lang="en-US" sz="2400" b="1" dirty="0">
                    <a:solidFill>
                      <a:srgbClr val="F7F7F7"/>
                    </a:solidFill>
                  </a:rPr>
                  <a:t> </a:t>
                </a:r>
                <a:r>
                  <a:rPr lang="en-US" sz="2400" b="1" dirty="0" err="1">
                    <a:solidFill>
                      <a:srgbClr val="F7F7F7"/>
                    </a:solidFill>
                  </a:rPr>
                  <a:t>giá</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luận</a:t>
                </a:r>
                <a:endParaRPr lang="vi-VN" sz="2400" b="1" dirty="0">
                  <a:solidFill>
                    <a:srgbClr val="F7F7F7"/>
                  </a:solidFill>
                </a:endParaRPr>
              </a:p>
            </p:txBody>
          </p:sp>
        </p:grpSp>
        <p:pic>
          <p:nvPicPr>
            <p:cNvPr id="52" name="Picture 51">
              <a:extLst>
                <a:ext uri="{FF2B5EF4-FFF2-40B4-BE49-F238E27FC236}">
                  <a16:creationId xmlns:a16="http://schemas.microsoft.com/office/drawing/2014/main" id="{7B441CA5-34F0-41F2-98CE-066E70C5E74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976795" y="2016078"/>
              <a:ext cx="1406699" cy="936334"/>
            </a:xfrm>
            <a:prstGeom prst="rect">
              <a:avLst/>
            </a:prstGeom>
          </p:spPr>
        </p:pic>
      </p:grpSp>
      <p:pic>
        <p:nvPicPr>
          <p:cNvPr id="54" name="Picture 53">
            <a:extLst>
              <a:ext uri="{FF2B5EF4-FFF2-40B4-BE49-F238E27FC236}">
                <a16:creationId xmlns:a16="http://schemas.microsoft.com/office/drawing/2014/main" id="{D9EFBFB7-91DE-4D4A-A17B-3519D7C4C277}"/>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74FA7EBA-E7F7-4803-B0FF-F17A02FD847A}"/>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6" name="TextBox 55">
            <a:extLst>
              <a:ext uri="{FF2B5EF4-FFF2-40B4-BE49-F238E27FC236}">
                <a16:creationId xmlns:a16="http://schemas.microsoft.com/office/drawing/2014/main" id="{4F2750CE-F191-42DA-BEC1-DB43C19832D1}"/>
              </a:ext>
            </a:extLst>
          </p:cNvPr>
          <p:cNvSpPr txBox="1"/>
          <p:nvPr/>
        </p:nvSpPr>
        <p:spPr>
          <a:xfrm>
            <a:off x="945493" y="4032310"/>
            <a:ext cx="3602671" cy="707886"/>
          </a:xfrm>
          <a:prstGeom prst="rect">
            <a:avLst/>
          </a:prstGeom>
          <a:noFill/>
        </p:spPr>
        <p:txBody>
          <a:bodyPr wrap="square" rtlCol="0">
            <a:spAutoFit/>
          </a:bodyPr>
          <a:lstStyle/>
          <a:p>
            <a:pPr algn="ctr"/>
            <a:r>
              <a:rPr lang="en-US" sz="2000" b="1" dirty="0" err="1">
                <a:solidFill>
                  <a:srgbClr val="F7F7F7"/>
                </a:solidFill>
              </a:rPr>
              <a:t>Cách</a:t>
            </a:r>
            <a:r>
              <a:rPr lang="en-US" sz="2000" b="1" dirty="0">
                <a:solidFill>
                  <a:srgbClr val="F7F7F7"/>
                </a:solidFill>
              </a:rPr>
              <a:t> </a:t>
            </a:r>
            <a:r>
              <a:rPr lang="en-US" sz="2000" b="1" dirty="0" err="1">
                <a:solidFill>
                  <a:srgbClr val="F7F7F7"/>
                </a:solidFill>
              </a:rPr>
              <a:t>tính</a:t>
            </a:r>
            <a:r>
              <a:rPr lang="en-US" sz="2000" b="1" dirty="0">
                <a:solidFill>
                  <a:srgbClr val="F7F7F7"/>
                </a:solidFill>
              </a:rPr>
              <a:t> </a:t>
            </a:r>
            <a:r>
              <a:rPr lang="en-US" sz="2000" b="1" dirty="0" err="1">
                <a:solidFill>
                  <a:srgbClr val="F7F7F7"/>
                </a:solidFill>
              </a:rPr>
              <a:t>của</a:t>
            </a:r>
            <a:r>
              <a:rPr lang="en-US" sz="2000" b="1" dirty="0">
                <a:solidFill>
                  <a:srgbClr val="F7F7F7"/>
                </a:solidFill>
              </a:rPr>
              <a:t> </a:t>
            </a:r>
            <a:r>
              <a:rPr lang="en-US" sz="2000" b="1" dirty="0" err="1">
                <a:solidFill>
                  <a:srgbClr val="F7F7F7"/>
                </a:solidFill>
              </a:rPr>
              <a:t>nhóm</a:t>
            </a:r>
            <a:r>
              <a:rPr lang="en-US" sz="2000" b="1" dirty="0">
                <a:solidFill>
                  <a:srgbClr val="F7F7F7"/>
                </a:solidFill>
              </a:rPr>
              <a:t> </a:t>
            </a:r>
          </a:p>
          <a:p>
            <a:pPr algn="ctr"/>
            <a:r>
              <a:rPr lang="en-US" sz="2000" b="1" dirty="0" err="1">
                <a:solidFill>
                  <a:srgbClr val="F7F7F7"/>
                </a:solidFill>
              </a:rPr>
              <a:t>dựa</a:t>
            </a:r>
            <a:r>
              <a:rPr lang="en-US" sz="2000" b="1" dirty="0">
                <a:solidFill>
                  <a:srgbClr val="F7F7F7"/>
                </a:solidFill>
              </a:rPr>
              <a:t> </a:t>
            </a:r>
            <a:r>
              <a:rPr lang="en-US" sz="2000" b="1" dirty="0" err="1">
                <a:solidFill>
                  <a:srgbClr val="F7F7F7"/>
                </a:solidFill>
              </a:rPr>
              <a:t>theo</a:t>
            </a:r>
            <a:r>
              <a:rPr lang="en-US" sz="2000" b="1" dirty="0">
                <a:solidFill>
                  <a:srgbClr val="F7F7F7"/>
                </a:solidFill>
              </a:rPr>
              <a:t> CSDL</a:t>
            </a:r>
          </a:p>
        </p:txBody>
      </p:sp>
      <p:pic>
        <p:nvPicPr>
          <p:cNvPr id="45" name="Picture 44">
            <a:hlinkClick r:id="rId24" action="ppaction://hlinksldjump"/>
            <a:extLst>
              <a:ext uri="{FF2B5EF4-FFF2-40B4-BE49-F238E27FC236}">
                <a16:creationId xmlns:a16="http://schemas.microsoft.com/office/drawing/2014/main" id="{2E23EE5F-4562-45AD-85F1-18D906714C2C}"/>
              </a:ext>
            </a:extLst>
          </p:cNvPr>
          <p:cNvPicPr>
            <a:picLocks noChangeAspect="1"/>
          </p:cNvPicPr>
          <p:nvPr/>
        </p:nvPicPr>
        <p:blipFill rotWithShape="1">
          <a:blip r:embed="rId25"/>
          <a:srcRect l="759" t="1213" r="97674" b="95957"/>
          <a:stretch/>
        </p:blipFill>
        <p:spPr>
          <a:xfrm>
            <a:off x="293475" y="42333"/>
            <a:ext cx="314493" cy="319764"/>
          </a:xfrm>
          <a:prstGeom prst="rect">
            <a:avLst/>
          </a:prstGeom>
        </p:spPr>
      </p:pic>
      <p:sp>
        <p:nvSpPr>
          <p:cNvPr id="46" name="Speech Bubble: Rectangle 45">
            <a:extLst>
              <a:ext uri="{FF2B5EF4-FFF2-40B4-BE49-F238E27FC236}">
                <a16:creationId xmlns:a16="http://schemas.microsoft.com/office/drawing/2014/main" id="{DC2CAA4F-99EB-4B7F-A131-777BC5AA47C8}"/>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35</a:t>
            </a:r>
          </a:p>
        </p:txBody>
      </p:sp>
      <p:sp>
        <p:nvSpPr>
          <p:cNvPr id="3" name="TextBox 2">
            <a:extLst>
              <a:ext uri="{FF2B5EF4-FFF2-40B4-BE49-F238E27FC236}">
                <a16:creationId xmlns:a16="http://schemas.microsoft.com/office/drawing/2014/main" id="{716A5218-69A2-4FAA-ABEE-D7E228B45F18}"/>
              </a:ext>
            </a:extLst>
          </p:cNvPr>
          <p:cNvSpPr txBox="1"/>
          <p:nvPr/>
        </p:nvSpPr>
        <p:spPr>
          <a:xfrm>
            <a:off x="5308409" y="1033840"/>
            <a:ext cx="6373965" cy="646331"/>
          </a:xfrm>
          <a:prstGeom prst="rect">
            <a:avLst/>
          </a:prstGeom>
          <a:noFill/>
        </p:spPr>
        <p:txBody>
          <a:bodyPr wrap="square" rtlCol="0">
            <a:spAutoFit/>
          </a:bodyPr>
          <a:lstStyle/>
          <a:p>
            <a:r>
              <a:rPr lang="en-US" dirty="0" err="1">
                <a:solidFill>
                  <a:schemeClr val="bg1"/>
                </a:solidFill>
              </a:rPr>
              <a:t>Vì</a:t>
            </a:r>
            <a:r>
              <a:rPr lang="en-US" dirty="0">
                <a:solidFill>
                  <a:schemeClr val="bg1"/>
                </a:solidFill>
              </a:rPr>
              <a:t> </a:t>
            </a:r>
            <a:r>
              <a:rPr lang="en-US" dirty="0" err="1">
                <a:solidFill>
                  <a:schemeClr val="bg1"/>
                </a:solidFill>
              </a:rPr>
              <a:t>số</a:t>
            </a:r>
            <a:r>
              <a:rPr lang="en-US" dirty="0">
                <a:solidFill>
                  <a:schemeClr val="bg1"/>
                </a:solidFill>
              </a:rPr>
              <a:t> </a:t>
            </a:r>
            <a:r>
              <a:rPr lang="en-US" dirty="0" err="1">
                <a:solidFill>
                  <a:schemeClr val="bg1"/>
                </a:solidFill>
              </a:rPr>
              <a:t>ảnh</a:t>
            </a:r>
            <a:r>
              <a:rPr lang="en-US" dirty="0">
                <a:solidFill>
                  <a:schemeClr val="bg1"/>
                </a:solidFill>
              </a:rPr>
              <a:t> </a:t>
            </a:r>
            <a:r>
              <a:rPr lang="en-US" dirty="0" err="1">
                <a:solidFill>
                  <a:schemeClr val="bg1"/>
                </a:solidFill>
              </a:rPr>
              <a:t>giống</a:t>
            </a:r>
            <a:r>
              <a:rPr lang="en-US" dirty="0">
                <a:solidFill>
                  <a:schemeClr val="bg1"/>
                </a:solidFill>
              </a:rPr>
              <a:t> </a:t>
            </a:r>
            <a:r>
              <a:rPr lang="en-US" dirty="0" err="1">
                <a:solidFill>
                  <a:schemeClr val="bg1"/>
                </a:solidFill>
              </a:rPr>
              <a:t>với</a:t>
            </a:r>
            <a:r>
              <a:rPr lang="en-US" dirty="0">
                <a:solidFill>
                  <a:schemeClr val="bg1"/>
                </a:solidFill>
              </a:rPr>
              <a:t> </a:t>
            </a:r>
            <a:r>
              <a:rPr lang="en-US" dirty="0" err="1">
                <a:solidFill>
                  <a:schemeClr val="bg1"/>
                </a:solidFill>
              </a:rPr>
              <a:t>ảnh</a:t>
            </a:r>
            <a:r>
              <a:rPr lang="en-US" dirty="0">
                <a:solidFill>
                  <a:schemeClr val="bg1"/>
                </a:solidFill>
              </a:rPr>
              <a:t> </a:t>
            </a:r>
            <a:r>
              <a:rPr lang="en-US" dirty="0" err="1">
                <a:solidFill>
                  <a:schemeClr val="bg1"/>
                </a:solidFill>
              </a:rPr>
              <a:t>đang</a:t>
            </a:r>
            <a:r>
              <a:rPr lang="en-US" dirty="0">
                <a:solidFill>
                  <a:schemeClr val="bg1"/>
                </a:solidFill>
              </a:rPr>
              <a:t> </a:t>
            </a:r>
            <a:r>
              <a:rPr lang="en-US" dirty="0" err="1">
                <a:solidFill>
                  <a:schemeClr val="bg1"/>
                </a:solidFill>
              </a:rPr>
              <a:t>xét</a:t>
            </a:r>
            <a:r>
              <a:rPr lang="en-US" dirty="0">
                <a:solidFill>
                  <a:schemeClr val="bg1"/>
                </a:solidFill>
              </a:rPr>
              <a:t> </a:t>
            </a:r>
            <a:r>
              <a:rPr lang="en-US" dirty="0" err="1">
                <a:solidFill>
                  <a:schemeClr val="bg1"/>
                </a:solidFill>
              </a:rPr>
              <a:t>trong</a:t>
            </a:r>
            <a:r>
              <a:rPr lang="en-US" dirty="0">
                <a:solidFill>
                  <a:schemeClr val="bg1"/>
                </a:solidFill>
              </a:rPr>
              <a:t> CSDL </a:t>
            </a:r>
            <a:r>
              <a:rPr lang="en-US" dirty="0" err="1">
                <a:solidFill>
                  <a:schemeClr val="bg1"/>
                </a:solidFill>
              </a:rPr>
              <a:t>chỉ</a:t>
            </a:r>
            <a:r>
              <a:rPr lang="en-US" dirty="0">
                <a:solidFill>
                  <a:schemeClr val="bg1"/>
                </a:solidFill>
              </a:rPr>
              <a:t> </a:t>
            </a:r>
            <a:r>
              <a:rPr lang="en-US" dirty="0" err="1">
                <a:solidFill>
                  <a:schemeClr val="bg1"/>
                </a:solidFill>
              </a:rPr>
              <a:t>là</a:t>
            </a:r>
            <a:r>
              <a:rPr lang="en-US" dirty="0">
                <a:solidFill>
                  <a:schemeClr val="bg1"/>
                </a:solidFill>
              </a:rPr>
              <a:t> 1 </a:t>
            </a:r>
            <a:r>
              <a:rPr lang="en-US" dirty="0" err="1">
                <a:solidFill>
                  <a:schemeClr val="bg1"/>
                </a:solidFill>
              </a:rPr>
              <a:t>nên</a:t>
            </a:r>
            <a:r>
              <a:rPr lang="en-US" dirty="0">
                <a:solidFill>
                  <a:schemeClr val="bg1"/>
                </a:solidFill>
              </a:rPr>
              <a:t> ta </a:t>
            </a:r>
            <a:r>
              <a:rPr lang="en-US" dirty="0" err="1">
                <a:solidFill>
                  <a:schemeClr val="bg1"/>
                </a:solidFill>
              </a:rPr>
              <a:t>cần</a:t>
            </a:r>
            <a:r>
              <a:rPr lang="en-US" dirty="0">
                <a:solidFill>
                  <a:schemeClr val="bg1"/>
                </a:solidFill>
              </a:rPr>
              <a:t> </a:t>
            </a:r>
            <a:r>
              <a:rPr lang="en-US" dirty="0" err="1">
                <a:solidFill>
                  <a:schemeClr val="bg1"/>
                </a:solidFill>
              </a:rPr>
              <a:t>đánh</a:t>
            </a:r>
            <a:r>
              <a:rPr lang="en-US" dirty="0">
                <a:solidFill>
                  <a:schemeClr val="bg1"/>
                </a:solidFill>
              </a:rPr>
              <a:t> </a:t>
            </a:r>
            <a:r>
              <a:rPr lang="en-US" dirty="0" err="1">
                <a:solidFill>
                  <a:schemeClr val="bg1"/>
                </a:solidFill>
              </a:rPr>
              <a:t>giá</a:t>
            </a:r>
            <a:r>
              <a:rPr lang="en-US" dirty="0">
                <a:solidFill>
                  <a:schemeClr val="bg1"/>
                </a:solidFill>
              </a:rPr>
              <a:t> </a:t>
            </a:r>
            <a:r>
              <a:rPr lang="en-US" dirty="0" err="1">
                <a:solidFill>
                  <a:schemeClr val="bg1"/>
                </a:solidFill>
              </a:rPr>
              <a:t>lại</a:t>
            </a:r>
            <a:r>
              <a:rPr lang="en-US" dirty="0">
                <a:solidFill>
                  <a:schemeClr val="bg1"/>
                </a:solidFill>
              </a:rPr>
              <a:t> </a:t>
            </a:r>
            <a:r>
              <a:rPr lang="en-US" dirty="0" err="1">
                <a:solidFill>
                  <a:schemeClr val="bg1"/>
                </a:solidFill>
              </a:rPr>
              <a:t>độ</a:t>
            </a:r>
            <a:r>
              <a:rPr lang="en-US" dirty="0">
                <a:solidFill>
                  <a:schemeClr val="bg1"/>
                </a:solidFill>
              </a:rPr>
              <a:t> </a:t>
            </a:r>
            <a:r>
              <a:rPr lang="en-US" dirty="0" err="1">
                <a:solidFill>
                  <a:schemeClr val="bg1"/>
                </a:solidFill>
              </a:rPr>
              <a:t>chính</a:t>
            </a:r>
            <a:r>
              <a:rPr lang="en-US" dirty="0">
                <a:solidFill>
                  <a:schemeClr val="bg1"/>
                </a:solidFill>
              </a:rPr>
              <a:t> </a:t>
            </a:r>
            <a:r>
              <a:rPr lang="en-US" dirty="0" err="1">
                <a:solidFill>
                  <a:schemeClr val="bg1"/>
                </a:solidFill>
              </a:rPr>
              <a:t>xác</a:t>
            </a:r>
            <a:r>
              <a:rPr lang="en-US" dirty="0">
                <a:solidFill>
                  <a:schemeClr val="bg1"/>
                </a:solidFill>
              </a:rPr>
              <a:t>(Average Precision)</a:t>
            </a:r>
          </a:p>
        </p:txBody>
      </p:sp>
      <p:pic>
        <p:nvPicPr>
          <p:cNvPr id="20" name="Picture 19">
            <a:extLst>
              <a:ext uri="{FF2B5EF4-FFF2-40B4-BE49-F238E27FC236}">
                <a16:creationId xmlns:a16="http://schemas.microsoft.com/office/drawing/2014/main" id="{22A1E831-7AC4-4111-9ADA-3984CE35D8F5}"/>
              </a:ext>
            </a:extLst>
          </p:cNvPr>
          <p:cNvPicPr>
            <a:picLocks noChangeAspect="1"/>
          </p:cNvPicPr>
          <p:nvPr/>
        </p:nvPicPr>
        <p:blipFill>
          <a:blip r:embed="rId26"/>
          <a:stretch>
            <a:fillRect/>
          </a:stretch>
        </p:blipFill>
        <p:spPr>
          <a:xfrm>
            <a:off x="6240457" y="1826339"/>
            <a:ext cx="4353728" cy="3673806"/>
          </a:xfrm>
          <a:prstGeom prst="rect">
            <a:avLst/>
          </a:prstGeom>
        </p:spPr>
      </p:pic>
    </p:spTree>
    <p:extLst>
      <p:ext uri="{BB962C8B-B14F-4D97-AF65-F5344CB8AC3E}">
        <p14:creationId xmlns:p14="http://schemas.microsoft.com/office/powerpoint/2010/main" val="143395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anim calcmode="lin" valueType="num">
                                      <p:cBhvr>
                                        <p:cTn id="16" dur="1000" fill="hold"/>
                                        <p:tgtEl>
                                          <p:spTgt spid="56"/>
                                        </p:tgtEl>
                                        <p:attrNameLst>
                                          <p:attrName>ppt_x</p:attrName>
                                        </p:attrNameLst>
                                      </p:cBhvr>
                                      <p:tavLst>
                                        <p:tav tm="0">
                                          <p:val>
                                            <p:strVal val="#ppt_x"/>
                                          </p:val>
                                        </p:tav>
                                        <p:tav tm="100000">
                                          <p:val>
                                            <p:strVal val="#ppt_x"/>
                                          </p:val>
                                        </p:tav>
                                      </p:tavLst>
                                    </p:anim>
                                    <p:anim calcmode="lin" valueType="num">
                                      <p:cBhvr>
                                        <p:cTn id="17" dur="1000" fill="hold"/>
                                        <p:tgtEl>
                                          <p:spTgt spid="5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41513" y="60462"/>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58212" y="84483"/>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Rounded Corners 26">
            <a:extLst>
              <a:ext uri="{FF2B5EF4-FFF2-40B4-BE49-F238E27FC236}">
                <a16:creationId xmlns:a16="http://schemas.microsoft.com/office/drawing/2014/main" id="{0BD07A19-39FB-4F4E-A15E-B7531F675404}"/>
              </a:ext>
            </a:extLst>
          </p:cNvPr>
          <p:cNvSpPr/>
          <p:nvPr/>
        </p:nvSpPr>
        <p:spPr>
          <a:xfrm>
            <a:off x="4665180" y="595463"/>
            <a:ext cx="7416046" cy="5536220"/>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1">
            <a:extLst>
              <a:ext uri="{FF2B5EF4-FFF2-40B4-BE49-F238E27FC236}">
                <a16:creationId xmlns:a16="http://schemas.microsoft.com/office/drawing/2014/main" id="{050D2504-888B-4FE7-AC99-A92FCA910C0B}"/>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3313450"/>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74231" y="2843122"/>
                <a:ext cx="2958337" cy="461665"/>
              </a:xfrm>
              <a:prstGeom prst="rect">
                <a:avLst/>
              </a:prstGeom>
              <a:noFill/>
            </p:spPr>
            <p:txBody>
              <a:bodyPr wrap="square" rtlCol="0">
                <a:spAutoFit/>
              </a:bodyPr>
              <a:lstStyle/>
              <a:p>
                <a:pPr algn="ctr"/>
                <a:r>
                  <a:rPr lang="en-US" sz="2400" b="1" dirty="0" err="1">
                    <a:solidFill>
                      <a:srgbClr val="F7F7F7"/>
                    </a:solidFill>
                  </a:rPr>
                  <a:t>Đánh</a:t>
                </a:r>
                <a:r>
                  <a:rPr lang="en-US" sz="2400" b="1" dirty="0">
                    <a:solidFill>
                      <a:srgbClr val="F7F7F7"/>
                    </a:solidFill>
                  </a:rPr>
                  <a:t> </a:t>
                </a:r>
                <a:r>
                  <a:rPr lang="en-US" sz="2400" b="1" dirty="0" err="1">
                    <a:solidFill>
                      <a:srgbClr val="F7F7F7"/>
                    </a:solidFill>
                  </a:rPr>
                  <a:t>giá</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luận</a:t>
                </a:r>
                <a:endParaRPr lang="vi-VN" sz="2400" b="1" dirty="0">
                  <a:solidFill>
                    <a:srgbClr val="F7F7F7"/>
                  </a:solidFill>
                </a:endParaRPr>
              </a:p>
            </p:txBody>
          </p:sp>
        </p:grpSp>
        <p:pic>
          <p:nvPicPr>
            <p:cNvPr id="52" name="Picture 51">
              <a:extLst>
                <a:ext uri="{FF2B5EF4-FFF2-40B4-BE49-F238E27FC236}">
                  <a16:creationId xmlns:a16="http://schemas.microsoft.com/office/drawing/2014/main" id="{7B441CA5-34F0-41F2-98CE-066E70C5E74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976795" y="1728491"/>
              <a:ext cx="1406699" cy="936334"/>
            </a:xfrm>
            <a:prstGeom prst="rect">
              <a:avLst/>
            </a:prstGeom>
          </p:spPr>
        </p:pic>
      </p:grpSp>
      <p:pic>
        <p:nvPicPr>
          <p:cNvPr id="54" name="Picture 53">
            <a:extLst>
              <a:ext uri="{FF2B5EF4-FFF2-40B4-BE49-F238E27FC236}">
                <a16:creationId xmlns:a16="http://schemas.microsoft.com/office/drawing/2014/main" id="{D9EFBFB7-91DE-4D4A-A17B-3519D7C4C277}"/>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74FA7EBA-E7F7-4803-B0FF-F17A02FD847A}"/>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6" name="TextBox 55">
            <a:extLst>
              <a:ext uri="{FF2B5EF4-FFF2-40B4-BE49-F238E27FC236}">
                <a16:creationId xmlns:a16="http://schemas.microsoft.com/office/drawing/2014/main" id="{4F2750CE-F191-42DA-BEC1-DB43C19832D1}"/>
              </a:ext>
            </a:extLst>
          </p:cNvPr>
          <p:cNvSpPr txBox="1"/>
          <p:nvPr/>
        </p:nvSpPr>
        <p:spPr>
          <a:xfrm>
            <a:off x="1600046" y="4013284"/>
            <a:ext cx="2193074" cy="707886"/>
          </a:xfrm>
          <a:prstGeom prst="rect">
            <a:avLst/>
          </a:prstGeom>
          <a:noFill/>
        </p:spPr>
        <p:txBody>
          <a:bodyPr wrap="square" rtlCol="0">
            <a:spAutoFit/>
          </a:bodyPr>
          <a:lstStyle/>
          <a:p>
            <a:pPr algn="ctr"/>
            <a:r>
              <a:rPr lang="en-US" sz="2000" b="1" dirty="0" err="1">
                <a:solidFill>
                  <a:srgbClr val="F7F7F7"/>
                </a:solidFill>
              </a:rPr>
              <a:t>Đánh</a:t>
            </a:r>
            <a:r>
              <a:rPr lang="en-US" sz="2000" b="1" dirty="0">
                <a:solidFill>
                  <a:srgbClr val="F7F7F7"/>
                </a:solidFill>
              </a:rPr>
              <a:t> </a:t>
            </a:r>
            <a:r>
              <a:rPr lang="en-US" sz="2000" b="1" dirty="0" err="1">
                <a:solidFill>
                  <a:srgbClr val="F7F7F7"/>
                </a:solidFill>
              </a:rPr>
              <a:t>giá</a:t>
            </a:r>
            <a:r>
              <a:rPr lang="en-US" sz="2000" b="1" dirty="0">
                <a:solidFill>
                  <a:srgbClr val="F7F7F7"/>
                </a:solidFill>
              </a:rPr>
              <a:t> </a:t>
            </a:r>
            <a:r>
              <a:rPr lang="en-US" sz="2000" b="1" dirty="0" err="1">
                <a:solidFill>
                  <a:srgbClr val="F7F7F7"/>
                </a:solidFill>
              </a:rPr>
              <a:t>trên</a:t>
            </a:r>
            <a:r>
              <a:rPr lang="en-US" sz="2000" b="1" dirty="0">
                <a:solidFill>
                  <a:srgbClr val="F7F7F7"/>
                </a:solidFill>
              </a:rPr>
              <a:t> top 1 </a:t>
            </a:r>
            <a:r>
              <a:rPr lang="en-US" sz="2000" b="1" dirty="0" err="1">
                <a:solidFill>
                  <a:srgbClr val="F7F7F7"/>
                </a:solidFill>
              </a:rPr>
              <a:t>ảnh</a:t>
            </a:r>
            <a:r>
              <a:rPr lang="en-US" sz="2000" b="1" dirty="0">
                <a:solidFill>
                  <a:srgbClr val="F7F7F7"/>
                </a:solidFill>
              </a:rPr>
              <a:t> </a:t>
            </a:r>
            <a:r>
              <a:rPr lang="en-US" sz="2000" b="1" dirty="0" err="1">
                <a:solidFill>
                  <a:srgbClr val="F7F7F7"/>
                </a:solidFill>
              </a:rPr>
              <a:t>trả</a:t>
            </a:r>
            <a:r>
              <a:rPr lang="en-US" sz="2000" b="1" dirty="0">
                <a:solidFill>
                  <a:srgbClr val="F7F7F7"/>
                </a:solidFill>
              </a:rPr>
              <a:t> </a:t>
            </a:r>
            <a:r>
              <a:rPr lang="en-US" sz="2000" b="1" dirty="0" err="1">
                <a:solidFill>
                  <a:srgbClr val="F7F7F7"/>
                </a:solidFill>
              </a:rPr>
              <a:t>về</a:t>
            </a:r>
            <a:endParaRPr lang="vi-VN" sz="2000" b="1" dirty="0">
              <a:solidFill>
                <a:srgbClr val="F7F7F7"/>
              </a:solidFill>
            </a:endParaRPr>
          </a:p>
        </p:txBody>
      </p:sp>
      <p:sp>
        <p:nvSpPr>
          <p:cNvPr id="57" name="TextBox 56">
            <a:extLst>
              <a:ext uri="{FF2B5EF4-FFF2-40B4-BE49-F238E27FC236}">
                <a16:creationId xmlns:a16="http://schemas.microsoft.com/office/drawing/2014/main" id="{D4EB5B21-5E33-484B-88F7-AC66E936E1D5}"/>
              </a:ext>
            </a:extLst>
          </p:cNvPr>
          <p:cNvSpPr txBox="1"/>
          <p:nvPr/>
        </p:nvSpPr>
        <p:spPr>
          <a:xfrm>
            <a:off x="4768115" y="720446"/>
            <a:ext cx="2848303" cy="400110"/>
          </a:xfrm>
          <a:prstGeom prst="rect">
            <a:avLst/>
          </a:prstGeom>
          <a:noFill/>
        </p:spPr>
        <p:txBody>
          <a:bodyPr wrap="square" rtlCol="0">
            <a:spAutoFit/>
          </a:bodyPr>
          <a:lstStyle/>
          <a:p>
            <a:r>
              <a:rPr lang="en-US" sz="2000" b="1" dirty="0">
                <a:solidFill>
                  <a:srgbClr val="F7F7F7"/>
                </a:solidFill>
              </a:rPr>
              <a:t>Color histogram</a:t>
            </a:r>
            <a:endParaRPr lang="vi-VN" sz="2000" b="1" dirty="0">
              <a:solidFill>
                <a:srgbClr val="F7F7F7"/>
              </a:solidFill>
            </a:endParaRPr>
          </a:p>
        </p:txBody>
      </p:sp>
      <p:pic>
        <p:nvPicPr>
          <p:cNvPr id="45" name="Picture 44">
            <a:hlinkClick r:id="rId24" action="ppaction://hlinksldjump"/>
            <a:extLst>
              <a:ext uri="{FF2B5EF4-FFF2-40B4-BE49-F238E27FC236}">
                <a16:creationId xmlns:a16="http://schemas.microsoft.com/office/drawing/2014/main" id="{2E23EE5F-4562-45AD-85F1-18D906714C2C}"/>
              </a:ext>
            </a:extLst>
          </p:cNvPr>
          <p:cNvPicPr>
            <a:picLocks noChangeAspect="1"/>
          </p:cNvPicPr>
          <p:nvPr/>
        </p:nvPicPr>
        <p:blipFill rotWithShape="1">
          <a:blip r:embed="rId25"/>
          <a:srcRect l="759" t="1213" r="97674" b="95957"/>
          <a:stretch/>
        </p:blipFill>
        <p:spPr>
          <a:xfrm>
            <a:off x="293475" y="42333"/>
            <a:ext cx="314493" cy="319764"/>
          </a:xfrm>
          <a:prstGeom prst="rect">
            <a:avLst/>
          </a:prstGeom>
        </p:spPr>
      </p:pic>
      <p:sp>
        <p:nvSpPr>
          <p:cNvPr id="46" name="Speech Bubble: Rectangle 45">
            <a:extLst>
              <a:ext uri="{FF2B5EF4-FFF2-40B4-BE49-F238E27FC236}">
                <a16:creationId xmlns:a16="http://schemas.microsoft.com/office/drawing/2014/main" id="{DC2CAA4F-99EB-4B7F-A131-777BC5AA47C8}"/>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36</a:t>
            </a:r>
          </a:p>
        </p:txBody>
      </p:sp>
      <p:graphicFrame>
        <p:nvGraphicFramePr>
          <p:cNvPr id="3" name="Table 17">
            <a:extLst>
              <a:ext uri="{FF2B5EF4-FFF2-40B4-BE49-F238E27FC236}">
                <a16:creationId xmlns:a16="http://schemas.microsoft.com/office/drawing/2014/main" id="{9CD33874-B643-4674-9AF9-2C769E986661}"/>
              </a:ext>
            </a:extLst>
          </p:cNvPr>
          <p:cNvGraphicFramePr>
            <a:graphicFrameLocks noGrp="1"/>
          </p:cNvGraphicFramePr>
          <p:nvPr>
            <p:extLst>
              <p:ext uri="{D42A27DB-BD31-4B8C-83A1-F6EECF244321}">
                <p14:modId xmlns:p14="http://schemas.microsoft.com/office/powerpoint/2010/main" val="1684410593"/>
              </p:ext>
            </p:extLst>
          </p:nvPr>
        </p:nvGraphicFramePr>
        <p:xfrm>
          <a:off x="4803725" y="1435099"/>
          <a:ext cx="7169622" cy="4291988"/>
        </p:xfrm>
        <a:graphic>
          <a:graphicData uri="http://schemas.openxmlformats.org/drawingml/2006/table">
            <a:tbl>
              <a:tblPr firstRow="1" bandRow="1">
                <a:tableStyleId>{5C22544A-7EE6-4342-B048-85BDC9FD1C3A}</a:tableStyleId>
              </a:tblPr>
              <a:tblGrid>
                <a:gridCol w="1194937">
                  <a:extLst>
                    <a:ext uri="{9D8B030D-6E8A-4147-A177-3AD203B41FA5}">
                      <a16:colId xmlns:a16="http://schemas.microsoft.com/office/drawing/2014/main" val="1801530502"/>
                    </a:ext>
                  </a:extLst>
                </a:gridCol>
                <a:gridCol w="1194937">
                  <a:extLst>
                    <a:ext uri="{9D8B030D-6E8A-4147-A177-3AD203B41FA5}">
                      <a16:colId xmlns:a16="http://schemas.microsoft.com/office/drawing/2014/main" val="394259138"/>
                    </a:ext>
                  </a:extLst>
                </a:gridCol>
                <a:gridCol w="1194937">
                  <a:extLst>
                    <a:ext uri="{9D8B030D-6E8A-4147-A177-3AD203B41FA5}">
                      <a16:colId xmlns:a16="http://schemas.microsoft.com/office/drawing/2014/main" val="1421630322"/>
                    </a:ext>
                  </a:extLst>
                </a:gridCol>
                <a:gridCol w="1194937">
                  <a:extLst>
                    <a:ext uri="{9D8B030D-6E8A-4147-A177-3AD203B41FA5}">
                      <a16:colId xmlns:a16="http://schemas.microsoft.com/office/drawing/2014/main" val="1082866703"/>
                    </a:ext>
                  </a:extLst>
                </a:gridCol>
                <a:gridCol w="1194937">
                  <a:extLst>
                    <a:ext uri="{9D8B030D-6E8A-4147-A177-3AD203B41FA5}">
                      <a16:colId xmlns:a16="http://schemas.microsoft.com/office/drawing/2014/main" val="1885110587"/>
                    </a:ext>
                  </a:extLst>
                </a:gridCol>
                <a:gridCol w="1194937">
                  <a:extLst>
                    <a:ext uri="{9D8B030D-6E8A-4147-A177-3AD203B41FA5}">
                      <a16:colId xmlns:a16="http://schemas.microsoft.com/office/drawing/2014/main" val="3934809985"/>
                    </a:ext>
                  </a:extLst>
                </a:gridCol>
              </a:tblGrid>
              <a:tr h="586407">
                <a:tc rowSpan="2">
                  <a:txBody>
                    <a:bodyPr/>
                    <a:lstStyle/>
                    <a:p>
                      <a:pPr algn="ctr"/>
                      <a:r>
                        <a:rPr lang="en-US" dirty="0" err="1"/>
                        <a:t>Không</a:t>
                      </a:r>
                      <a:r>
                        <a:rPr lang="en-US" dirty="0"/>
                        <a:t> </a:t>
                      </a:r>
                      <a:r>
                        <a:rPr lang="en-US" dirty="0" err="1"/>
                        <a:t>gian</a:t>
                      </a:r>
                      <a:r>
                        <a:rPr lang="en-US" dirty="0"/>
                        <a:t> </a:t>
                      </a:r>
                      <a:r>
                        <a:rPr lang="en-US" dirty="0" err="1"/>
                        <a:t>màu</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dirty="0" err="1"/>
                        <a:t>Số</a:t>
                      </a:r>
                      <a:r>
                        <a:rPr lang="en-US" dirty="0"/>
                        <a:t> bins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dirty="0"/>
                        <a:t>Global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gridSpan="2">
                  <a:txBody>
                    <a:bodyPr/>
                    <a:lstStyle/>
                    <a:p>
                      <a:pPr algn="ctr"/>
                      <a:r>
                        <a:rPr lang="en-US" dirty="0"/>
                        <a:t>Local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77993331"/>
                  </a:ext>
                </a:extLst>
              </a:tr>
              <a:tr h="827843">
                <a:tc vMerge="1">
                  <a:txBody>
                    <a:bodyPr/>
                    <a:lstStyle/>
                    <a:p>
                      <a:endParaRPr lang="en-US" dirty="0"/>
                    </a:p>
                  </a:txBody>
                  <a:tcPr/>
                </a:tc>
                <a:tc vMerge="1">
                  <a:txBody>
                    <a:bodyPr/>
                    <a:lstStyle/>
                    <a:p>
                      <a:endParaRPr lang="en-US" dirty="0"/>
                    </a:p>
                  </a:txBody>
                  <a:tcPr/>
                </a:tc>
                <a:tc>
                  <a:txBody>
                    <a:bodyPr/>
                    <a:lstStyle/>
                    <a:p>
                      <a:pPr algn="ctr"/>
                      <a:r>
                        <a:rPr lang="en-US" dirty="0"/>
                        <a:t>Average 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Số</a:t>
                      </a:r>
                      <a:r>
                        <a:rPr lang="en-US" dirty="0"/>
                        <a:t> </a:t>
                      </a:r>
                      <a:r>
                        <a:rPr lang="en-US" dirty="0" err="1"/>
                        <a:t>ảnh</a:t>
                      </a:r>
                      <a:r>
                        <a:rPr lang="en-US" dirty="0"/>
                        <a:t> </a:t>
                      </a:r>
                      <a:r>
                        <a:rPr lang="en-US" dirty="0" err="1"/>
                        <a:t>đúng</a:t>
                      </a:r>
                      <a:r>
                        <a:rPr lang="en-US" dirty="0"/>
                        <a:t>/632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Average 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Số</a:t>
                      </a:r>
                      <a:r>
                        <a:rPr lang="en-US" dirty="0"/>
                        <a:t> </a:t>
                      </a:r>
                      <a:r>
                        <a:rPr lang="en-US" dirty="0" err="1"/>
                        <a:t>ảnh</a:t>
                      </a:r>
                      <a:r>
                        <a:rPr lang="en-US" dirty="0"/>
                        <a:t> </a:t>
                      </a:r>
                      <a:r>
                        <a:rPr lang="en-US" dirty="0" err="1"/>
                        <a:t>đúng</a:t>
                      </a:r>
                      <a:r>
                        <a:rPr lang="en-US" dirty="0"/>
                        <a:t>/632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695604"/>
                  </a:ext>
                </a:extLst>
              </a:tr>
              <a:tr h="479623">
                <a:tc>
                  <a:txBody>
                    <a:bodyPr/>
                    <a:lstStyle/>
                    <a:p>
                      <a:pPr algn="ctr"/>
                      <a:r>
                        <a:rPr lang="en-US" dirty="0"/>
                        <a:t>BGR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dirty="0"/>
                        <a:t>256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0.0189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0.0316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23282"/>
                  </a:ext>
                </a:extLst>
              </a:tr>
              <a:tr h="479623">
                <a:tc>
                  <a:txBody>
                    <a:bodyPr/>
                    <a:lstStyle/>
                    <a:p>
                      <a:pPr algn="ctr"/>
                      <a:r>
                        <a:rPr lang="en-US" dirty="0"/>
                        <a:t>HSV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dirty="0"/>
                    </a:p>
                  </a:txBody>
                  <a:tcPr anchor="ctr"/>
                </a:tc>
                <a:tc>
                  <a:txBody>
                    <a:bodyPr/>
                    <a:lstStyle/>
                    <a:p>
                      <a:pPr algn="ctr"/>
                      <a:r>
                        <a:rPr lang="en-US" dirty="0"/>
                        <a:t>0.036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0.066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007775"/>
                  </a:ext>
                </a:extLst>
              </a:tr>
              <a:tr h="479623">
                <a:tc>
                  <a:txBody>
                    <a:bodyPr/>
                    <a:lstStyle/>
                    <a:p>
                      <a:pPr algn="ctr"/>
                      <a:r>
                        <a:rPr lang="en-US" dirty="0"/>
                        <a:t>BGR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dirty="0"/>
                        <a:t>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0.0189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0.031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2291286"/>
                  </a:ext>
                </a:extLst>
              </a:tr>
              <a:tr h="479623">
                <a:tc>
                  <a:txBody>
                    <a:bodyPr/>
                    <a:lstStyle/>
                    <a:p>
                      <a:pPr algn="ctr"/>
                      <a:r>
                        <a:rPr lang="en-US" dirty="0"/>
                        <a:t>HSV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dirty="0"/>
                    </a:p>
                  </a:txBody>
                  <a:tcPr anchor="ctr"/>
                </a:tc>
                <a:tc>
                  <a:txBody>
                    <a:bodyPr/>
                    <a:lstStyle/>
                    <a:p>
                      <a:pPr algn="ctr"/>
                      <a:r>
                        <a:rPr lang="en-US" dirty="0"/>
                        <a:t>0.036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0.0696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9417779"/>
                  </a:ext>
                </a:extLst>
              </a:tr>
              <a:tr h="479623">
                <a:tc>
                  <a:txBody>
                    <a:bodyPr/>
                    <a:lstStyle/>
                    <a:p>
                      <a:pPr algn="ctr"/>
                      <a:r>
                        <a:rPr lang="en-US" dirty="0"/>
                        <a:t>BGR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b="1" dirty="0"/>
                        <a:t>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8340276"/>
                  </a:ext>
                </a:extLst>
              </a:tr>
              <a:tr h="479623">
                <a:tc>
                  <a:txBody>
                    <a:bodyPr/>
                    <a:lstStyle/>
                    <a:p>
                      <a:pPr algn="ctr"/>
                      <a:r>
                        <a:rPr lang="en-US" b="1" dirty="0"/>
                        <a:t>HSV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US" dirty="0"/>
                    </a:p>
                  </a:txBody>
                  <a:tcPr anchor="ctr"/>
                </a:tc>
                <a:tc>
                  <a:txBody>
                    <a:bodyPr/>
                    <a:lstStyle/>
                    <a:p>
                      <a:pPr algn="ctr"/>
                      <a:r>
                        <a:rPr lang="en-US" b="1" dirty="0"/>
                        <a:t>0.041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0.074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a:t>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7690558"/>
                  </a:ext>
                </a:extLst>
              </a:tr>
            </a:tbl>
          </a:graphicData>
        </a:graphic>
      </p:graphicFrame>
    </p:spTree>
    <p:extLst>
      <p:ext uri="{BB962C8B-B14F-4D97-AF65-F5344CB8AC3E}">
        <p14:creationId xmlns:p14="http://schemas.microsoft.com/office/powerpoint/2010/main" val="145836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1000"/>
                                        <p:tgtEl>
                                          <p:spTgt spid="56"/>
                                        </p:tgtEl>
                                      </p:cBhvr>
                                    </p:animEffect>
                                    <p:anim calcmode="lin" valueType="num">
                                      <p:cBhvr>
                                        <p:cTn id="16" dur="1000" fill="hold"/>
                                        <p:tgtEl>
                                          <p:spTgt spid="56"/>
                                        </p:tgtEl>
                                        <p:attrNameLst>
                                          <p:attrName>ppt_x</p:attrName>
                                        </p:attrNameLst>
                                      </p:cBhvr>
                                      <p:tavLst>
                                        <p:tav tm="0">
                                          <p:val>
                                            <p:strVal val="#ppt_x"/>
                                          </p:val>
                                        </p:tav>
                                        <p:tav tm="100000">
                                          <p:val>
                                            <p:strVal val="#ppt_x"/>
                                          </p:val>
                                        </p:tav>
                                      </p:tavLst>
                                    </p:anim>
                                    <p:anim calcmode="lin" valueType="num">
                                      <p:cBhvr>
                                        <p:cTn id="17" dur="1000" fill="hold"/>
                                        <p:tgtEl>
                                          <p:spTgt spid="5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6" grpId="0"/>
      <p:bldP spid="5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41513" y="60462"/>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58212" y="84483"/>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Rounded Corners 26">
            <a:extLst>
              <a:ext uri="{FF2B5EF4-FFF2-40B4-BE49-F238E27FC236}">
                <a16:creationId xmlns:a16="http://schemas.microsoft.com/office/drawing/2014/main" id="{0BD07A19-39FB-4F4E-A15E-B7531F675404}"/>
              </a:ext>
            </a:extLst>
          </p:cNvPr>
          <p:cNvSpPr/>
          <p:nvPr/>
        </p:nvSpPr>
        <p:spPr>
          <a:xfrm>
            <a:off x="4665180" y="595463"/>
            <a:ext cx="7416046" cy="5536220"/>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1">
            <a:extLst>
              <a:ext uri="{FF2B5EF4-FFF2-40B4-BE49-F238E27FC236}">
                <a16:creationId xmlns:a16="http://schemas.microsoft.com/office/drawing/2014/main" id="{050D2504-888B-4FE7-AC99-A92FCA910C0B}"/>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3380359"/>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74231" y="2910031"/>
                <a:ext cx="2958337" cy="461665"/>
              </a:xfrm>
              <a:prstGeom prst="rect">
                <a:avLst/>
              </a:prstGeom>
              <a:noFill/>
            </p:spPr>
            <p:txBody>
              <a:bodyPr wrap="square" rtlCol="0">
                <a:spAutoFit/>
              </a:bodyPr>
              <a:lstStyle/>
              <a:p>
                <a:pPr algn="ctr"/>
                <a:r>
                  <a:rPr lang="en-US" sz="2400" b="1" dirty="0" err="1">
                    <a:solidFill>
                      <a:srgbClr val="F7F7F7"/>
                    </a:solidFill>
                  </a:rPr>
                  <a:t>Đánh</a:t>
                </a:r>
                <a:r>
                  <a:rPr lang="en-US" sz="2400" b="1" dirty="0">
                    <a:solidFill>
                      <a:srgbClr val="F7F7F7"/>
                    </a:solidFill>
                  </a:rPr>
                  <a:t> </a:t>
                </a:r>
                <a:r>
                  <a:rPr lang="en-US" sz="2400" b="1" dirty="0" err="1">
                    <a:solidFill>
                      <a:srgbClr val="F7F7F7"/>
                    </a:solidFill>
                  </a:rPr>
                  <a:t>giá</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luận</a:t>
                </a:r>
                <a:endParaRPr lang="vi-VN" sz="2400" b="1" dirty="0">
                  <a:solidFill>
                    <a:srgbClr val="F7F7F7"/>
                  </a:solidFill>
                </a:endParaRPr>
              </a:p>
            </p:txBody>
          </p:sp>
        </p:grpSp>
        <p:pic>
          <p:nvPicPr>
            <p:cNvPr id="52" name="Picture 51">
              <a:extLst>
                <a:ext uri="{FF2B5EF4-FFF2-40B4-BE49-F238E27FC236}">
                  <a16:creationId xmlns:a16="http://schemas.microsoft.com/office/drawing/2014/main" id="{7B441CA5-34F0-41F2-98CE-066E70C5E74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976795" y="1795400"/>
              <a:ext cx="1406699" cy="936334"/>
            </a:xfrm>
            <a:prstGeom prst="rect">
              <a:avLst/>
            </a:prstGeom>
          </p:spPr>
        </p:pic>
      </p:grpSp>
      <p:pic>
        <p:nvPicPr>
          <p:cNvPr id="54" name="Picture 53">
            <a:extLst>
              <a:ext uri="{FF2B5EF4-FFF2-40B4-BE49-F238E27FC236}">
                <a16:creationId xmlns:a16="http://schemas.microsoft.com/office/drawing/2014/main" id="{D9EFBFB7-91DE-4D4A-A17B-3519D7C4C277}"/>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74FA7EBA-E7F7-4803-B0FF-F17A02FD847A}"/>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7" name="TextBox 56">
            <a:extLst>
              <a:ext uri="{FF2B5EF4-FFF2-40B4-BE49-F238E27FC236}">
                <a16:creationId xmlns:a16="http://schemas.microsoft.com/office/drawing/2014/main" id="{D4EB5B21-5E33-484B-88F7-AC66E936E1D5}"/>
              </a:ext>
            </a:extLst>
          </p:cNvPr>
          <p:cNvSpPr txBox="1"/>
          <p:nvPr/>
        </p:nvSpPr>
        <p:spPr>
          <a:xfrm>
            <a:off x="4768115" y="720446"/>
            <a:ext cx="2848303" cy="400110"/>
          </a:xfrm>
          <a:prstGeom prst="rect">
            <a:avLst/>
          </a:prstGeom>
          <a:noFill/>
        </p:spPr>
        <p:txBody>
          <a:bodyPr wrap="square" rtlCol="0">
            <a:spAutoFit/>
          </a:bodyPr>
          <a:lstStyle/>
          <a:p>
            <a:r>
              <a:rPr lang="en-US" sz="2000" b="1" dirty="0">
                <a:solidFill>
                  <a:srgbClr val="F7F7F7"/>
                </a:solidFill>
              </a:rPr>
              <a:t>Texture &amp; Shape</a:t>
            </a:r>
            <a:endParaRPr lang="vi-VN" sz="2000" b="1" dirty="0">
              <a:solidFill>
                <a:srgbClr val="F7F7F7"/>
              </a:solidFill>
            </a:endParaRPr>
          </a:p>
        </p:txBody>
      </p:sp>
      <p:pic>
        <p:nvPicPr>
          <p:cNvPr id="45" name="Picture 44">
            <a:hlinkClick r:id="rId24" action="ppaction://hlinksldjump"/>
            <a:extLst>
              <a:ext uri="{FF2B5EF4-FFF2-40B4-BE49-F238E27FC236}">
                <a16:creationId xmlns:a16="http://schemas.microsoft.com/office/drawing/2014/main" id="{2E23EE5F-4562-45AD-85F1-18D906714C2C}"/>
              </a:ext>
            </a:extLst>
          </p:cNvPr>
          <p:cNvPicPr>
            <a:picLocks noChangeAspect="1"/>
          </p:cNvPicPr>
          <p:nvPr/>
        </p:nvPicPr>
        <p:blipFill rotWithShape="1">
          <a:blip r:embed="rId25"/>
          <a:srcRect l="759" t="1213" r="97674" b="95957"/>
          <a:stretch/>
        </p:blipFill>
        <p:spPr>
          <a:xfrm>
            <a:off x="293475" y="42333"/>
            <a:ext cx="314493" cy="319764"/>
          </a:xfrm>
          <a:prstGeom prst="rect">
            <a:avLst/>
          </a:prstGeom>
        </p:spPr>
      </p:pic>
      <p:sp>
        <p:nvSpPr>
          <p:cNvPr id="46" name="Speech Bubble: Rectangle 45">
            <a:extLst>
              <a:ext uri="{FF2B5EF4-FFF2-40B4-BE49-F238E27FC236}">
                <a16:creationId xmlns:a16="http://schemas.microsoft.com/office/drawing/2014/main" id="{DC2CAA4F-99EB-4B7F-A131-777BC5AA47C8}"/>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37</a:t>
            </a:r>
          </a:p>
        </p:txBody>
      </p:sp>
      <p:graphicFrame>
        <p:nvGraphicFramePr>
          <p:cNvPr id="3" name="Table 17">
            <a:extLst>
              <a:ext uri="{FF2B5EF4-FFF2-40B4-BE49-F238E27FC236}">
                <a16:creationId xmlns:a16="http://schemas.microsoft.com/office/drawing/2014/main" id="{9CD33874-B643-4674-9AF9-2C769E986661}"/>
              </a:ext>
            </a:extLst>
          </p:cNvPr>
          <p:cNvGraphicFramePr>
            <a:graphicFrameLocks noGrp="1"/>
          </p:cNvGraphicFramePr>
          <p:nvPr>
            <p:extLst>
              <p:ext uri="{D42A27DB-BD31-4B8C-83A1-F6EECF244321}">
                <p14:modId xmlns:p14="http://schemas.microsoft.com/office/powerpoint/2010/main" val="1026171326"/>
              </p:ext>
            </p:extLst>
          </p:nvPr>
        </p:nvGraphicFramePr>
        <p:xfrm>
          <a:off x="5031685" y="1508142"/>
          <a:ext cx="6760204" cy="4247880"/>
        </p:xfrm>
        <a:graphic>
          <a:graphicData uri="http://schemas.openxmlformats.org/drawingml/2006/table">
            <a:tbl>
              <a:tblPr firstRow="1" bandRow="1">
                <a:tableStyleId>{5C22544A-7EE6-4342-B048-85BDC9FD1C3A}</a:tableStyleId>
              </a:tblPr>
              <a:tblGrid>
                <a:gridCol w="1690051">
                  <a:extLst>
                    <a:ext uri="{9D8B030D-6E8A-4147-A177-3AD203B41FA5}">
                      <a16:colId xmlns:a16="http://schemas.microsoft.com/office/drawing/2014/main" val="1801530502"/>
                    </a:ext>
                  </a:extLst>
                </a:gridCol>
                <a:gridCol w="1690051">
                  <a:extLst>
                    <a:ext uri="{9D8B030D-6E8A-4147-A177-3AD203B41FA5}">
                      <a16:colId xmlns:a16="http://schemas.microsoft.com/office/drawing/2014/main" val="394259138"/>
                    </a:ext>
                  </a:extLst>
                </a:gridCol>
                <a:gridCol w="1690051">
                  <a:extLst>
                    <a:ext uri="{9D8B030D-6E8A-4147-A177-3AD203B41FA5}">
                      <a16:colId xmlns:a16="http://schemas.microsoft.com/office/drawing/2014/main" val="1421630322"/>
                    </a:ext>
                  </a:extLst>
                </a:gridCol>
                <a:gridCol w="1690051">
                  <a:extLst>
                    <a:ext uri="{9D8B030D-6E8A-4147-A177-3AD203B41FA5}">
                      <a16:colId xmlns:a16="http://schemas.microsoft.com/office/drawing/2014/main" val="1082866703"/>
                    </a:ext>
                  </a:extLst>
                </a:gridCol>
              </a:tblGrid>
              <a:tr h="1575810">
                <a:tc>
                  <a:txBody>
                    <a:bodyPr/>
                    <a:lstStyle/>
                    <a:p>
                      <a:pPr algn="ctr"/>
                      <a:r>
                        <a:rPr lang="en-US" dirty="0" err="1"/>
                        <a:t>Loại</a:t>
                      </a:r>
                      <a:r>
                        <a:rPr lang="en-US" dirty="0"/>
                        <a:t> </a:t>
                      </a:r>
                      <a:r>
                        <a:rPr lang="en-US" dirty="0" err="1"/>
                        <a:t>đặc</a:t>
                      </a:r>
                      <a:r>
                        <a:rPr lang="en-US" dirty="0"/>
                        <a:t> </a:t>
                      </a:r>
                      <a:r>
                        <a:rPr lang="en-US" dirty="0" err="1"/>
                        <a:t>trưng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Thuật</a:t>
                      </a:r>
                      <a:r>
                        <a:rPr lang="en-US" dirty="0"/>
                        <a:t> </a:t>
                      </a:r>
                      <a:r>
                        <a:rPr lang="en-US" dirty="0" err="1"/>
                        <a:t>toán</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Average 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Số</a:t>
                      </a:r>
                      <a:r>
                        <a:rPr lang="en-US" dirty="0"/>
                        <a:t> </a:t>
                      </a:r>
                      <a:r>
                        <a:rPr lang="en-US" dirty="0" err="1"/>
                        <a:t>ảnh</a:t>
                      </a:r>
                      <a:r>
                        <a:rPr lang="en-US" dirty="0"/>
                        <a:t> </a:t>
                      </a:r>
                      <a:r>
                        <a:rPr lang="en-US" dirty="0" err="1"/>
                        <a:t>đúng</a:t>
                      </a:r>
                      <a:r>
                        <a:rPr lang="en-US" dirty="0"/>
                        <a:t>/632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993331"/>
                  </a:ext>
                </a:extLst>
              </a:tr>
              <a:tr h="534414">
                <a:tc rowSpan="2">
                  <a:txBody>
                    <a:bodyPr/>
                    <a:lstStyle/>
                    <a:p>
                      <a:pPr algn="ctr"/>
                      <a:r>
                        <a:rPr lang="en-US" dirty="0"/>
                        <a:t>Texture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Glcm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23282"/>
                  </a:ext>
                </a:extLst>
              </a:tr>
              <a:tr h="534414">
                <a:tc vMerge="1">
                  <a:txBody>
                    <a:bodyPr/>
                    <a:lstStyle/>
                    <a:p>
                      <a:pPr algn="ctr"/>
                      <a:r>
                        <a:rPr lang="en-US" dirty="0"/>
                        <a:t>HSV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Gabor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007775"/>
                  </a:ext>
                </a:extLst>
              </a:tr>
              <a:tr h="534414">
                <a:tc rowSpan="3">
                  <a:txBody>
                    <a:bodyPr/>
                    <a:lstStyle/>
                    <a:p>
                      <a:pPr algn="ctr"/>
                      <a:r>
                        <a:rPr lang="en-US" dirty="0"/>
                        <a:t>Shape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Edge(Global)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2291286"/>
                  </a:ext>
                </a:extLst>
              </a:tr>
              <a:tr h="534414">
                <a:tc vMerge="1">
                  <a:txBody>
                    <a:bodyPr/>
                    <a:lstStyle/>
                    <a:p>
                      <a:pPr algn="ctr"/>
                      <a:r>
                        <a:rPr lang="en-US" dirty="0"/>
                        <a:t>HSV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Edge(Local)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9417779"/>
                  </a:ext>
                </a:extLst>
              </a:tr>
              <a:tr h="534414">
                <a:tc vMerge="1">
                  <a:txBody>
                    <a:bodyPr/>
                    <a:lstStyle/>
                    <a:p>
                      <a:pPr algn="ctr"/>
                      <a:r>
                        <a:rPr lang="en-US" dirty="0"/>
                        <a:t>BGR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0" dirty="0"/>
                        <a:t>HOG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8340276"/>
                  </a:ext>
                </a:extLst>
              </a:tr>
            </a:tbl>
          </a:graphicData>
        </a:graphic>
      </p:graphicFrame>
      <p:sp>
        <p:nvSpPr>
          <p:cNvPr id="50" name="TextBox 49">
            <a:extLst>
              <a:ext uri="{FF2B5EF4-FFF2-40B4-BE49-F238E27FC236}">
                <a16:creationId xmlns:a16="http://schemas.microsoft.com/office/drawing/2014/main" id="{F85690E5-7261-4535-A1D7-1EA3A1389335}"/>
              </a:ext>
            </a:extLst>
          </p:cNvPr>
          <p:cNvSpPr txBox="1"/>
          <p:nvPr/>
        </p:nvSpPr>
        <p:spPr>
          <a:xfrm>
            <a:off x="1600046" y="4013284"/>
            <a:ext cx="2193074" cy="707886"/>
          </a:xfrm>
          <a:prstGeom prst="rect">
            <a:avLst/>
          </a:prstGeom>
          <a:noFill/>
        </p:spPr>
        <p:txBody>
          <a:bodyPr wrap="square" rtlCol="0">
            <a:spAutoFit/>
          </a:bodyPr>
          <a:lstStyle/>
          <a:p>
            <a:pPr algn="ctr"/>
            <a:r>
              <a:rPr lang="en-US" sz="2000" b="1" dirty="0" err="1">
                <a:solidFill>
                  <a:srgbClr val="F7F7F7"/>
                </a:solidFill>
              </a:rPr>
              <a:t>Đánh</a:t>
            </a:r>
            <a:r>
              <a:rPr lang="en-US" sz="2000" b="1" dirty="0">
                <a:solidFill>
                  <a:srgbClr val="F7F7F7"/>
                </a:solidFill>
              </a:rPr>
              <a:t> </a:t>
            </a:r>
            <a:r>
              <a:rPr lang="en-US" sz="2000" b="1" dirty="0" err="1">
                <a:solidFill>
                  <a:srgbClr val="F7F7F7"/>
                </a:solidFill>
              </a:rPr>
              <a:t>giá</a:t>
            </a:r>
            <a:r>
              <a:rPr lang="en-US" sz="2000" b="1" dirty="0">
                <a:solidFill>
                  <a:srgbClr val="F7F7F7"/>
                </a:solidFill>
              </a:rPr>
              <a:t> </a:t>
            </a:r>
            <a:r>
              <a:rPr lang="en-US" sz="2000" b="1" dirty="0" err="1">
                <a:solidFill>
                  <a:srgbClr val="F7F7F7"/>
                </a:solidFill>
              </a:rPr>
              <a:t>trên</a:t>
            </a:r>
            <a:r>
              <a:rPr lang="en-US" sz="2000" b="1" dirty="0">
                <a:solidFill>
                  <a:srgbClr val="F7F7F7"/>
                </a:solidFill>
              </a:rPr>
              <a:t> top 1 </a:t>
            </a:r>
            <a:r>
              <a:rPr lang="en-US" sz="2000" b="1" dirty="0" err="1">
                <a:solidFill>
                  <a:srgbClr val="F7F7F7"/>
                </a:solidFill>
              </a:rPr>
              <a:t>ảnh</a:t>
            </a:r>
            <a:r>
              <a:rPr lang="en-US" sz="2000" b="1" dirty="0">
                <a:solidFill>
                  <a:srgbClr val="F7F7F7"/>
                </a:solidFill>
              </a:rPr>
              <a:t> </a:t>
            </a:r>
            <a:r>
              <a:rPr lang="en-US" sz="2000" b="1" dirty="0" err="1">
                <a:solidFill>
                  <a:srgbClr val="F7F7F7"/>
                </a:solidFill>
              </a:rPr>
              <a:t>trả</a:t>
            </a:r>
            <a:r>
              <a:rPr lang="en-US" sz="2000" b="1" dirty="0">
                <a:solidFill>
                  <a:srgbClr val="F7F7F7"/>
                </a:solidFill>
              </a:rPr>
              <a:t> </a:t>
            </a:r>
            <a:r>
              <a:rPr lang="en-US" sz="2000" b="1" dirty="0" err="1">
                <a:solidFill>
                  <a:srgbClr val="F7F7F7"/>
                </a:solidFill>
              </a:rPr>
              <a:t>về</a:t>
            </a:r>
            <a:endParaRPr lang="vi-VN" sz="2000" b="1" dirty="0">
              <a:solidFill>
                <a:srgbClr val="F7F7F7"/>
              </a:solidFill>
            </a:endParaRPr>
          </a:p>
        </p:txBody>
      </p:sp>
    </p:spTree>
    <p:extLst>
      <p:ext uri="{BB962C8B-B14F-4D97-AF65-F5344CB8AC3E}">
        <p14:creationId xmlns:p14="http://schemas.microsoft.com/office/powerpoint/2010/main" val="165873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1000"/>
                                        <p:tgtEl>
                                          <p:spTgt spid="57"/>
                                        </p:tgtEl>
                                      </p:cBhvr>
                                    </p:animEffect>
                                    <p:anim calcmode="lin" valueType="num">
                                      <p:cBhvr>
                                        <p:cTn id="16" dur="1000" fill="hold"/>
                                        <p:tgtEl>
                                          <p:spTgt spid="57"/>
                                        </p:tgtEl>
                                        <p:attrNameLst>
                                          <p:attrName>ppt_x</p:attrName>
                                        </p:attrNameLst>
                                      </p:cBhvr>
                                      <p:tavLst>
                                        <p:tav tm="0">
                                          <p:val>
                                            <p:strVal val="#ppt_x"/>
                                          </p:val>
                                        </p:tav>
                                        <p:tav tm="100000">
                                          <p:val>
                                            <p:strVal val="#ppt_x"/>
                                          </p:val>
                                        </p:tav>
                                      </p:tavLst>
                                    </p:anim>
                                    <p:anim calcmode="lin" valueType="num">
                                      <p:cBhvr>
                                        <p:cTn id="17" dur="1000" fill="hold"/>
                                        <p:tgtEl>
                                          <p:spTgt spid="5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1000"/>
                                        <p:tgtEl>
                                          <p:spTgt spid="50"/>
                                        </p:tgtEl>
                                      </p:cBhvr>
                                    </p:animEffect>
                                    <p:anim calcmode="lin" valueType="num">
                                      <p:cBhvr>
                                        <p:cTn id="21" dur="1000" fill="hold"/>
                                        <p:tgtEl>
                                          <p:spTgt spid="50"/>
                                        </p:tgtEl>
                                        <p:attrNameLst>
                                          <p:attrName>ppt_x</p:attrName>
                                        </p:attrNameLst>
                                      </p:cBhvr>
                                      <p:tavLst>
                                        <p:tav tm="0">
                                          <p:val>
                                            <p:strVal val="#ppt_x"/>
                                          </p:val>
                                        </p:tav>
                                        <p:tav tm="100000">
                                          <p:val>
                                            <p:strVal val="#ppt_x"/>
                                          </p:val>
                                        </p:tav>
                                      </p:tavLst>
                                    </p:anim>
                                    <p:anim calcmode="lin" valueType="num">
                                      <p:cBhvr>
                                        <p:cTn id="22" dur="1000" fill="hold"/>
                                        <p:tgtEl>
                                          <p:spTgt spid="5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7" grpId="0"/>
      <p:bldP spid="5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0"/>
            <a:ext cx="12191980" cy="6858000"/>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277502" cy="614395"/>
            <a:chOff x="0" y="6262577"/>
            <a:chExt cx="12277502"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5" name="Picture 14">
              <a:extLst>
                <a:ext uri="{FF2B5EF4-FFF2-40B4-BE49-F238E27FC236}">
                  <a16:creationId xmlns:a16="http://schemas.microsoft.com/office/drawing/2014/main" id="{B8D1C697-2E23-4B41-90A8-6D0B16A57BF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96193" t="94455"/>
            <a:stretch/>
          </p:blipFill>
          <p:spPr>
            <a:xfrm>
              <a:off x="11563928" y="6262577"/>
              <a:ext cx="713574" cy="584630"/>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852707" y="632624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68" name="Rectangle 67">
            <a:extLst>
              <a:ext uri="{FF2B5EF4-FFF2-40B4-BE49-F238E27FC236}">
                <a16:creationId xmlns:a16="http://schemas.microsoft.com/office/drawing/2014/main" id="{E776D39A-2659-4411-8F9B-BDFE31ABEB39}"/>
              </a:ext>
            </a:extLst>
          </p:cNvPr>
          <p:cNvSpPr/>
          <p:nvPr/>
        </p:nvSpPr>
        <p:spPr>
          <a:xfrm>
            <a:off x="0" y="-18971"/>
            <a:ext cx="12185428" cy="6281508"/>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a:extLst>
              <a:ext uri="{FF2B5EF4-FFF2-40B4-BE49-F238E27FC236}">
                <a16:creationId xmlns:a16="http://schemas.microsoft.com/office/drawing/2014/main" id="{1FBF83E1-14AE-4C53-886B-52BDA4E51A85}"/>
              </a:ext>
            </a:extLst>
          </p:cNvPr>
          <p:cNvPicPr>
            <a:picLocks noChangeAspect="1"/>
          </p:cNvPicPr>
          <p:nvPr/>
        </p:nvPicPr>
        <p:blipFill rotWithShape="1">
          <a:blip r:embed="rId13"/>
          <a:srcRect t="6432" r="95474" b="87683"/>
          <a:stretch/>
        </p:blipFill>
        <p:spPr>
          <a:xfrm>
            <a:off x="0" y="531464"/>
            <a:ext cx="863970" cy="632034"/>
          </a:xfrm>
          <a:prstGeom prst="rect">
            <a:avLst/>
          </a:prstGeom>
        </p:spPr>
      </p:pic>
      <p:pic>
        <p:nvPicPr>
          <p:cNvPr id="73" name="Picture 72">
            <a:extLst>
              <a:ext uri="{FF2B5EF4-FFF2-40B4-BE49-F238E27FC236}">
                <a16:creationId xmlns:a16="http://schemas.microsoft.com/office/drawing/2014/main" id="{E8FA52A3-1882-4C91-84DB-8A7B76542E9F}"/>
              </a:ext>
            </a:extLst>
          </p:cNvPr>
          <p:cNvPicPr>
            <a:picLocks noChangeAspect="1"/>
          </p:cNvPicPr>
          <p:nvPr/>
        </p:nvPicPr>
        <p:blipFill rotWithShape="1">
          <a:blip r:embed="rId14"/>
          <a:srcRect l="265" t="12817" r="95288" b="79431"/>
          <a:stretch/>
        </p:blipFill>
        <p:spPr>
          <a:xfrm>
            <a:off x="133122" y="1175637"/>
            <a:ext cx="668314" cy="655209"/>
          </a:xfrm>
          <a:prstGeom prst="rect">
            <a:avLst/>
          </a:prstGeom>
        </p:spPr>
      </p:pic>
      <p:pic>
        <p:nvPicPr>
          <p:cNvPr id="74" name="Picture 73">
            <a:extLst>
              <a:ext uri="{FF2B5EF4-FFF2-40B4-BE49-F238E27FC236}">
                <a16:creationId xmlns:a16="http://schemas.microsoft.com/office/drawing/2014/main" id="{1C0E2BD1-B9F0-4AB9-BAED-6E6C80A83E44}"/>
              </a:ext>
            </a:extLst>
          </p:cNvPr>
          <p:cNvPicPr>
            <a:picLocks noChangeAspect="1"/>
          </p:cNvPicPr>
          <p:nvPr/>
        </p:nvPicPr>
        <p:blipFill rotWithShape="1">
          <a:blip r:embed="rId14"/>
          <a:srcRect t="20251" r="95447" b="72785"/>
          <a:stretch/>
        </p:blipFill>
        <p:spPr>
          <a:xfrm>
            <a:off x="88115" y="1773692"/>
            <a:ext cx="730850" cy="628674"/>
          </a:xfrm>
          <a:prstGeom prst="rect">
            <a:avLst/>
          </a:prstGeom>
        </p:spPr>
      </p:pic>
      <p:pic>
        <p:nvPicPr>
          <p:cNvPr id="75" name="Picture 74">
            <a:extLst>
              <a:ext uri="{FF2B5EF4-FFF2-40B4-BE49-F238E27FC236}">
                <a16:creationId xmlns:a16="http://schemas.microsoft.com/office/drawing/2014/main" id="{CC22988C-6224-445E-9487-60045EEBF5BC}"/>
              </a:ext>
            </a:extLst>
          </p:cNvPr>
          <p:cNvPicPr>
            <a:picLocks noChangeAspect="1"/>
          </p:cNvPicPr>
          <p:nvPr/>
        </p:nvPicPr>
        <p:blipFill rotWithShape="1">
          <a:blip r:embed="rId14"/>
          <a:srcRect l="-82" t="28233" r="95322" b="64975"/>
          <a:stretch/>
        </p:blipFill>
        <p:spPr>
          <a:xfrm>
            <a:off x="92608" y="2481192"/>
            <a:ext cx="716228" cy="574880"/>
          </a:xfrm>
          <a:prstGeom prst="rect">
            <a:avLst/>
          </a:prstGeom>
        </p:spPr>
      </p:pic>
      <p:pic>
        <p:nvPicPr>
          <p:cNvPr id="76" name="Picture 75">
            <a:extLst>
              <a:ext uri="{FF2B5EF4-FFF2-40B4-BE49-F238E27FC236}">
                <a16:creationId xmlns:a16="http://schemas.microsoft.com/office/drawing/2014/main" id="{75FBED35-4FF8-4B67-8D81-4DE5D94735BE}"/>
              </a:ext>
            </a:extLst>
          </p:cNvPr>
          <p:cNvPicPr>
            <a:picLocks noChangeAspect="1"/>
          </p:cNvPicPr>
          <p:nvPr/>
        </p:nvPicPr>
        <p:blipFill rotWithShape="1">
          <a:blip r:embed="rId14"/>
          <a:srcRect l="-1" t="78963" r="95674" b="13680"/>
          <a:stretch/>
        </p:blipFill>
        <p:spPr>
          <a:xfrm>
            <a:off x="63453" y="4957874"/>
            <a:ext cx="678060" cy="648463"/>
          </a:xfrm>
          <a:prstGeom prst="rect">
            <a:avLst/>
          </a:prstGeom>
        </p:spPr>
      </p:pic>
      <p:pic>
        <p:nvPicPr>
          <p:cNvPr id="77" name="Picture 76">
            <a:extLst>
              <a:ext uri="{FF2B5EF4-FFF2-40B4-BE49-F238E27FC236}">
                <a16:creationId xmlns:a16="http://schemas.microsoft.com/office/drawing/2014/main" id="{1CCFCB67-394E-4B99-B6B6-BAE3B59C83B0}"/>
              </a:ext>
            </a:extLst>
          </p:cNvPr>
          <p:cNvPicPr>
            <a:picLocks noChangeAspect="1"/>
          </p:cNvPicPr>
          <p:nvPr/>
        </p:nvPicPr>
        <p:blipFill rotWithShape="1">
          <a:blip r:embed="rId14"/>
          <a:srcRect l="573" t="85981" r="95775" b="6931"/>
          <a:stretch/>
        </p:blipFill>
        <p:spPr>
          <a:xfrm>
            <a:off x="177625" y="5606519"/>
            <a:ext cx="541013" cy="590591"/>
          </a:xfrm>
          <a:prstGeom prst="rect">
            <a:avLst/>
          </a:prstGeom>
        </p:spPr>
      </p:pic>
      <p:sp>
        <p:nvSpPr>
          <p:cNvPr id="82" name="TextBox 81">
            <a:extLst>
              <a:ext uri="{FF2B5EF4-FFF2-40B4-BE49-F238E27FC236}">
                <a16:creationId xmlns:a16="http://schemas.microsoft.com/office/drawing/2014/main" id="{86625CE3-CBEB-45FE-9C1F-E3826490002A}"/>
              </a:ext>
            </a:extLst>
          </p:cNvPr>
          <p:cNvSpPr txBox="1"/>
          <p:nvPr/>
        </p:nvSpPr>
        <p:spPr>
          <a:xfrm>
            <a:off x="3677246" y="80956"/>
            <a:ext cx="2712720" cy="307777"/>
          </a:xfrm>
          <a:prstGeom prst="rect">
            <a:avLst/>
          </a:prstGeom>
          <a:noFill/>
        </p:spPr>
        <p:txBody>
          <a:bodyPr wrap="square" rtlCol="0">
            <a:spAutoFit/>
          </a:bodyPr>
          <a:lstStyle/>
          <a:p>
            <a:r>
              <a:rPr lang="en-US" sz="1400">
                <a:solidFill>
                  <a:srgbClr val="CCCCCE"/>
                </a:solidFill>
              </a:rPr>
              <a:t>Tên nhóm…</a:t>
            </a:r>
            <a:endParaRPr lang="vi-VN" sz="1400">
              <a:solidFill>
                <a:srgbClr val="CCCCCE"/>
              </a:solidFill>
            </a:endParaRPr>
          </a:p>
        </p:txBody>
      </p:sp>
      <p:pic>
        <p:nvPicPr>
          <p:cNvPr id="93" name="Picture 92">
            <a:extLst>
              <a:ext uri="{FF2B5EF4-FFF2-40B4-BE49-F238E27FC236}">
                <a16:creationId xmlns:a16="http://schemas.microsoft.com/office/drawing/2014/main" id="{B58E7767-AB90-432F-868C-23CEC6B95010}"/>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41476" b="53812" l="46607" r="54189"/>
                    </a14:imgEffect>
                  </a14:imgLayer>
                </a14:imgProps>
              </a:ext>
            </a:extLst>
          </a:blip>
          <a:srcRect l="45659" t="39934" r="44863" b="44646"/>
          <a:stretch/>
        </p:blipFill>
        <p:spPr>
          <a:xfrm>
            <a:off x="741513" y="60462"/>
            <a:ext cx="349411" cy="319764"/>
          </a:xfrm>
          <a:prstGeom prst="rect">
            <a:avLst/>
          </a:prstGeom>
        </p:spPr>
      </p:pic>
      <p:pic>
        <p:nvPicPr>
          <p:cNvPr id="94" name="Picture 93">
            <a:hlinkClick r:id="rId17" action="ppaction://hlinksldjump"/>
            <a:extLst>
              <a:ext uri="{FF2B5EF4-FFF2-40B4-BE49-F238E27FC236}">
                <a16:creationId xmlns:a16="http://schemas.microsoft.com/office/drawing/2014/main" id="{C01FA645-5636-40B5-B264-8947D042425F}"/>
              </a:ext>
            </a:extLst>
          </p:cNvPr>
          <p:cNvPicPr>
            <a:picLocks noChangeAspect="1"/>
          </p:cNvPicPr>
          <p:nvPr/>
        </p:nvPicPr>
        <p:blipFill rotWithShape="1">
          <a:blip r:embed="rId18"/>
          <a:srcRect l="91385" b="95720"/>
          <a:stretch/>
        </p:blipFill>
        <p:spPr>
          <a:xfrm>
            <a:off x="10695419" y="10792"/>
            <a:ext cx="1496562" cy="418186"/>
          </a:xfrm>
          <a:prstGeom prst="rect">
            <a:avLst/>
          </a:prstGeom>
        </p:spPr>
      </p:pic>
      <p:sp>
        <p:nvSpPr>
          <p:cNvPr id="95" name="TextBox 94">
            <a:extLst>
              <a:ext uri="{FF2B5EF4-FFF2-40B4-BE49-F238E27FC236}">
                <a16:creationId xmlns:a16="http://schemas.microsoft.com/office/drawing/2014/main" id="{1AA03AFB-9E95-45E6-846F-3F9BAADDD330}"/>
              </a:ext>
            </a:extLst>
          </p:cNvPr>
          <p:cNvSpPr txBox="1"/>
          <p:nvPr/>
        </p:nvSpPr>
        <p:spPr>
          <a:xfrm>
            <a:off x="1058212" y="84483"/>
            <a:ext cx="1621933" cy="338554"/>
          </a:xfrm>
          <a:prstGeom prst="rect">
            <a:avLst/>
          </a:prstGeom>
          <a:noFill/>
        </p:spPr>
        <p:txBody>
          <a:bodyPr wrap="square" rtlCol="0">
            <a:spAutoFit/>
          </a:bodyPr>
          <a:lstStyle/>
          <a:p>
            <a:r>
              <a:rPr lang="en-US" sz="1600" b="1" dirty="0" err="1">
                <a:solidFill>
                  <a:schemeClr val="bg1"/>
                </a:solidFill>
              </a:rPr>
              <a:t>Nội</a:t>
            </a:r>
            <a:r>
              <a:rPr lang="en-US" sz="1600" b="1" dirty="0">
                <a:solidFill>
                  <a:schemeClr val="bg1"/>
                </a:solidFill>
              </a:rPr>
              <a:t> dung </a:t>
            </a:r>
            <a:r>
              <a:rPr lang="en-US" sz="1600" b="1" dirty="0" err="1">
                <a:solidFill>
                  <a:schemeClr val="bg1"/>
                </a:solidFill>
              </a:rPr>
              <a:t>đề</a:t>
            </a:r>
            <a:r>
              <a:rPr lang="en-US" sz="1600" b="1" dirty="0">
                <a:solidFill>
                  <a:schemeClr val="bg1"/>
                </a:solidFill>
              </a:rPr>
              <a:t> </a:t>
            </a:r>
            <a:r>
              <a:rPr lang="en-US" sz="1600" b="1" dirty="0" err="1">
                <a:solidFill>
                  <a:schemeClr val="bg1"/>
                </a:solidFill>
              </a:rPr>
              <a:t>tài</a:t>
            </a:r>
            <a:endParaRPr lang="vi-VN" sz="1600" b="1" dirty="0">
              <a:solidFill>
                <a:schemeClr val="bg1"/>
              </a:solidFill>
            </a:endParaRPr>
          </a:p>
        </p:txBody>
      </p:sp>
      <p:grpSp>
        <p:nvGrpSpPr>
          <p:cNvPr id="96" name="Group 95">
            <a:extLst>
              <a:ext uri="{FF2B5EF4-FFF2-40B4-BE49-F238E27FC236}">
                <a16:creationId xmlns:a16="http://schemas.microsoft.com/office/drawing/2014/main" id="{438CCDD3-F7B8-4198-97C6-4BDEA4C61786}"/>
              </a:ext>
            </a:extLst>
          </p:cNvPr>
          <p:cNvGrpSpPr/>
          <p:nvPr/>
        </p:nvGrpSpPr>
        <p:grpSpPr>
          <a:xfrm>
            <a:off x="3677265" y="65568"/>
            <a:ext cx="5309419" cy="338554"/>
            <a:chOff x="3677265" y="65568"/>
            <a:chExt cx="5309419" cy="338554"/>
          </a:xfrm>
        </p:grpSpPr>
        <p:sp>
          <p:nvSpPr>
            <p:cNvPr id="97" name="Rectangle: Rounded Corners 96">
              <a:extLst>
                <a:ext uri="{FF2B5EF4-FFF2-40B4-BE49-F238E27FC236}">
                  <a16:creationId xmlns:a16="http://schemas.microsoft.com/office/drawing/2014/main" id="{01923E02-9028-4E92-AE90-B3F0DC93657F}"/>
                </a:ext>
              </a:extLst>
            </p:cNvPr>
            <p:cNvSpPr/>
            <p:nvPr/>
          </p:nvSpPr>
          <p:spPr>
            <a:xfrm>
              <a:off x="3677265" y="65568"/>
              <a:ext cx="5309419" cy="338554"/>
            </a:xfrm>
            <a:prstGeom prst="roundRect">
              <a:avLst>
                <a:gd name="adj" fmla="val 13763"/>
              </a:avLst>
            </a:prstGeom>
            <a:solidFill>
              <a:srgbClr val="272D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Oval 97">
              <a:extLst>
                <a:ext uri="{FF2B5EF4-FFF2-40B4-BE49-F238E27FC236}">
                  <a16:creationId xmlns:a16="http://schemas.microsoft.com/office/drawing/2014/main" id="{37BA1A03-4844-42D4-A761-829BE290DCD5}"/>
                </a:ext>
              </a:extLst>
            </p:cNvPr>
            <p:cNvSpPr/>
            <p:nvPr/>
          </p:nvSpPr>
          <p:spPr>
            <a:xfrm>
              <a:off x="8762342" y="160712"/>
              <a:ext cx="120098" cy="123839"/>
            </a:xfrm>
            <a:prstGeom prst="ellipse">
              <a:avLst/>
            </a:prstGeom>
            <a:noFill/>
            <a:ln w="19050">
              <a:solidFill>
                <a:srgbClr val="ECE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4967D675-85A2-41F5-95A8-738CC18D47E8}"/>
                </a:ext>
              </a:extLst>
            </p:cNvPr>
            <p:cNvSpPr/>
            <p:nvPr/>
          </p:nvSpPr>
          <p:spPr>
            <a:xfrm rot="19626482">
              <a:off x="8677748" y="260893"/>
              <a:ext cx="107250" cy="45719"/>
            </a:xfrm>
            <a:prstGeom prst="roundRect">
              <a:avLst>
                <a:gd name="adj" fmla="val 50000"/>
              </a:avLst>
            </a:prstGeom>
            <a:solidFill>
              <a:srgbClr val="ECEC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59" name="Oval 58">
            <a:extLst>
              <a:ext uri="{FF2B5EF4-FFF2-40B4-BE49-F238E27FC236}">
                <a16:creationId xmlns:a16="http://schemas.microsoft.com/office/drawing/2014/main" id="{3A6946A3-776A-4644-923A-8FBDE2C98B6D}"/>
              </a:ext>
            </a:extLst>
          </p:cNvPr>
          <p:cNvSpPr/>
          <p:nvPr/>
        </p:nvSpPr>
        <p:spPr>
          <a:xfrm>
            <a:off x="10175238" y="52019"/>
            <a:ext cx="355472" cy="338554"/>
          </a:xfrm>
          <a:prstGeom prst="ellipse">
            <a:avLst/>
          </a:prstGeom>
          <a:blipFill>
            <a:blip r:embed="rId19">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Rounded Corners 26">
            <a:extLst>
              <a:ext uri="{FF2B5EF4-FFF2-40B4-BE49-F238E27FC236}">
                <a16:creationId xmlns:a16="http://schemas.microsoft.com/office/drawing/2014/main" id="{0BD07A19-39FB-4F4E-A15E-B7531F675404}"/>
              </a:ext>
            </a:extLst>
          </p:cNvPr>
          <p:cNvSpPr/>
          <p:nvPr/>
        </p:nvSpPr>
        <p:spPr>
          <a:xfrm>
            <a:off x="4665180" y="595463"/>
            <a:ext cx="7416046" cy="5536220"/>
          </a:xfrm>
          <a:prstGeom prst="roundRect">
            <a:avLst>
              <a:gd name="adj" fmla="val 4056"/>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 name="Group 1">
            <a:extLst>
              <a:ext uri="{FF2B5EF4-FFF2-40B4-BE49-F238E27FC236}">
                <a16:creationId xmlns:a16="http://schemas.microsoft.com/office/drawing/2014/main" id="{050D2504-888B-4FE7-AC99-A92FCA910C0B}"/>
              </a:ext>
            </a:extLst>
          </p:cNvPr>
          <p:cNvGrpSpPr/>
          <p:nvPr/>
        </p:nvGrpSpPr>
        <p:grpSpPr>
          <a:xfrm>
            <a:off x="952065" y="601334"/>
            <a:ext cx="3602671" cy="5536220"/>
            <a:chOff x="952065" y="601334"/>
            <a:chExt cx="3602671" cy="5536220"/>
          </a:xfrm>
        </p:grpSpPr>
        <p:grpSp>
          <p:nvGrpSpPr>
            <p:cNvPr id="47" name="Group 46">
              <a:extLst>
                <a:ext uri="{FF2B5EF4-FFF2-40B4-BE49-F238E27FC236}">
                  <a16:creationId xmlns:a16="http://schemas.microsoft.com/office/drawing/2014/main" id="{85DD6342-776A-483F-BCA6-ADA4D3E867B6}"/>
                </a:ext>
              </a:extLst>
            </p:cNvPr>
            <p:cNvGrpSpPr/>
            <p:nvPr/>
          </p:nvGrpSpPr>
          <p:grpSpPr>
            <a:xfrm>
              <a:off x="952065" y="601334"/>
              <a:ext cx="3602671" cy="5536220"/>
              <a:chOff x="952065" y="601334"/>
              <a:chExt cx="3602671" cy="5536220"/>
            </a:xfrm>
          </p:grpSpPr>
          <p:sp>
            <p:nvSpPr>
              <p:cNvPr id="48" name="Rectangle: Rounded Corners 47">
                <a:extLst>
                  <a:ext uri="{FF2B5EF4-FFF2-40B4-BE49-F238E27FC236}">
                    <a16:creationId xmlns:a16="http://schemas.microsoft.com/office/drawing/2014/main" id="{A99D745A-FCB2-4D58-8381-ECB2BD70E907}"/>
                  </a:ext>
                </a:extLst>
              </p:cNvPr>
              <p:cNvSpPr/>
              <p:nvPr/>
            </p:nvSpPr>
            <p:spPr>
              <a:xfrm>
                <a:off x="952065" y="601334"/>
                <a:ext cx="3602671" cy="5536220"/>
              </a:xfrm>
              <a:prstGeom prst="roundRect">
                <a:avLst>
                  <a:gd name="adj" fmla="val 2080"/>
                </a:avLst>
              </a:prstGeom>
              <a:solidFill>
                <a:srgbClr val="292B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9" name="Picture 48">
                <a:extLst>
                  <a:ext uri="{FF2B5EF4-FFF2-40B4-BE49-F238E27FC236}">
                    <a16:creationId xmlns:a16="http://schemas.microsoft.com/office/drawing/2014/main" id="{47D66F7C-A828-4062-90EF-CA1BD8A791BD}"/>
                  </a:ext>
                </a:extLst>
              </p:cNvPr>
              <p:cNvPicPr>
                <a:picLocks noChangeAspect="1"/>
              </p:cNvPicPr>
              <p:nvPr/>
            </p:nvPicPr>
            <p:blipFill rotWithShape="1">
              <a:blip r:embed="rId20">
                <a:extLst>
                  <a:ext uri="{BEBA8EAE-BF5A-486C-A8C5-ECC9F3942E4B}">
                    <a14:imgProps xmlns:a14="http://schemas.microsoft.com/office/drawing/2010/main">
                      <a14:imgLayer r:embed="rId21">
                        <a14:imgEffect>
                          <a14:backgroundRemoval t="80278" b="83704" l="38646" r="43958">
                            <a14:foregroundMark x1="39063" y1="81481" x2="39063" y2="81481"/>
                            <a14:foregroundMark x1="41302" y1="81574" x2="41302" y2="81574"/>
                            <a14:foregroundMark x1="42448" y1="81574" x2="42448" y2="81574"/>
                            <a14:foregroundMark x1="43802" y1="81852" x2="43802" y2="81852"/>
                            <a14:foregroundMark x1="38646" y1="81389" x2="38646" y2="81389"/>
                            <a14:foregroundMark x1="43958" y1="81481" x2="43958" y2="81481"/>
                          </a14:backgroundRemoval>
                        </a14:imgEffect>
                      </a14:imgLayer>
                    </a14:imgProps>
                  </a:ext>
                </a:extLst>
              </a:blip>
              <a:srcRect l="38410" t="80026" r="55466" b="15819"/>
              <a:stretch/>
            </p:blipFill>
            <p:spPr>
              <a:xfrm>
                <a:off x="2330660" y="3380359"/>
                <a:ext cx="731846" cy="279283"/>
              </a:xfrm>
              <a:prstGeom prst="rect">
                <a:avLst/>
              </a:prstGeom>
            </p:spPr>
          </p:pic>
          <p:sp>
            <p:nvSpPr>
              <p:cNvPr id="51" name="TextBox 50">
                <a:extLst>
                  <a:ext uri="{FF2B5EF4-FFF2-40B4-BE49-F238E27FC236}">
                    <a16:creationId xmlns:a16="http://schemas.microsoft.com/office/drawing/2014/main" id="{7C10A2FA-02C9-4E1C-B4DC-678F599FE41F}"/>
                  </a:ext>
                </a:extLst>
              </p:cNvPr>
              <p:cNvSpPr txBox="1"/>
              <p:nvPr/>
            </p:nvSpPr>
            <p:spPr>
              <a:xfrm>
                <a:off x="1274231" y="2910031"/>
                <a:ext cx="2958337" cy="461665"/>
              </a:xfrm>
              <a:prstGeom prst="rect">
                <a:avLst/>
              </a:prstGeom>
              <a:noFill/>
            </p:spPr>
            <p:txBody>
              <a:bodyPr wrap="square" rtlCol="0">
                <a:spAutoFit/>
              </a:bodyPr>
              <a:lstStyle/>
              <a:p>
                <a:pPr algn="ctr"/>
                <a:r>
                  <a:rPr lang="en-US" sz="2400" b="1" dirty="0" err="1">
                    <a:solidFill>
                      <a:srgbClr val="F7F7F7"/>
                    </a:solidFill>
                  </a:rPr>
                  <a:t>Đánh</a:t>
                </a:r>
                <a:r>
                  <a:rPr lang="en-US" sz="2400" b="1" dirty="0">
                    <a:solidFill>
                      <a:srgbClr val="F7F7F7"/>
                    </a:solidFill>
                  </a:rPr>
                  <a:t> </a:t>
                </a:r>
                <a:r>
                  <a:rPr lang="en-US" sz="2400" b="1" dirty="0" err="1">
                    <a:solidFill>
                      <a:srgbClr val="F7F7F7"/>
                    </a:solidFill>
                  </a:rPr>
                  <a:t>giá</a:t>
                </a:r>
                <a:r>
                  <a:rPr lang="en-US" sz="2400" b="1" dirty="0">
                    <a:solidFill>
                      <a:srgbClr val="F7F7F7"/>
                    </a:solidFill>
                  </a:rPr>
                  <a:t> </a:t>
                </a:r>
                <a:r>
                  <a:rPr lang="en-US" sz="2400" b="1" dirty="0" err="1">
                    <a:solidFill>
                      <a:srgbClr val="F7F7F7"/>
                    </a:solidFill>
                  </a:rPr>
                  <a:t>và</a:t>
                </a:r>
                <a:r>
                  <a:rPr lang="en-US" sz="2400" b="1" dirty="0">
                    <a:solidFill>
                      <a:srgbClr val="F7F7F7"/>
                    </a:solidFill>
                  </a:rPr>
                  <a:t> </a:t>
                </a:r>
                <a:r>
                  <a:rPr lang="en-US" sz="2400" b="1" dirty="0" err="1">
                    <a:solidFill>
                      <a:srgbClr val="F7F7F7"/>
                    </a:solidFill>
                  </a:rPr>
                  <a:t>Kết</a:t>
                </a:r>
                <a:r>
                  <a:rPr lang="en-US" sz="2400" b="1" dirty="0">
                    <a:solidFill>
                      <a:srgbClr val="F7F7F7"/>
                    </a:solidFill>
                  </a:rPr>
                  <a:t> </a:t>
                </a:r>
                <a:r>
                  <a:rPr lang="en-US" sz="2400" b="1" dirty="0" err="1">
                    <a:solidFill>
                      <a:srgbClr val="F7F7F7"/>
                    </a:solidFill>
                  </a:rPr>
                  <a:t>luận</a:t>
                </a:r>
                <a:endParaRPr lang="vi-VN" sz="2400" b="1" dirty="0">
                  <a:solidFill>
                    <a:srgbClr val="F7F7F7"/>
                  </a:solidFill>
                </a:endParaRPr>
              </a:p>
            </p:txBody>
          </p:sp>
        </p:grpSp>
        <p:pic>
          <p:nvPicPr>
            <p:cNvPr id="52" name="Picture 51">
              <a:extLst>
                <a:ext uri="{FF2B5EF4-FFF2-40B4-BE49-F238E27FC236}">
                  <a16:creationId xmlns:a16="http://schemas.microsoft.com/office/drawing/2014/main" id="{7B441CA5-34F0-41F2-98CE-066E70C5E742}"/>
                </a:ext>
              </a:extLst>
            </p:cNvPr>
            <p:cNvPicPr>
              <a:picLocks noChangeAspect="1"/>
            </p:cNvPicPr>
            <p:nvPr/>
          </p:nvPicPr>
          <p:blipFill>
            <a:blip r:embed="rId22">
              <a:extLst>
                <a:ext uri="{28A0092B-C50C-407E-A947-70E740481C1C}">
                  <a14:useLocalDpi xmlns:a14="http://schemas.microsoft.com/office/drawing/2010/main" val="0"/>
                </a:ext>
              </a:extLst>
            </a:blip>
            <a:srcRect/>
            <a:stretch/>
          </p:blipFill>
          <p:spPr>
            <a:xfrm>
              <a:off x="1976795" y="1795400"/>
              <a:ext cx="1406699" cy="936334"/>
            </a:xfrm>
            <a:prstGeom prst="rect">
              <a:avLst/>
            </a:prstGeom>
          </p:spPr>
        </p:pic>
      </p:grpSp>
      <p:pic>
        <p:nvPicPr>
          <p:cNvPr id="54" name="Picture 53">
            <a:extLst>
              <a:ext uri="{FF2B5EF4-FFF2-40B4-BE49-F238E27FC236}">
                <a16:creationId xmlns:a16="http://schemas.microsoft.com/office/drawing/2014/main" id="{D9EFBFB7-91DE-4D4A-A17B-3519D7C4C277}"/>
              </a:ext>
            </a:extLst>
          </p:cNvPr>
          <p:cNvPicPr>
            <a:picLocks noChangeAspect="1"/>
          </p:cNvPicPr>
          <p:nvPr/>
        </p:nvPicPr>
        <p:blipFill rotWithShape="1">
          <a:blip r:embed="rId23"/>
          <a:srcRect t="91156"/>
          <a:stretch/>
        </p:blipFill>
        <p:spPr>
          <a:xfrm>
            <a:off x="4933" y="6251444"/>
            <a:ext cx="12192000" cy="606556"/>
          </a:xfrm>
          <a:prstGeom prst="rect">
            <a:avLst/>
          </a:prstGeom>
        </p:spPr>
      </p:pic>
      <p:sp>
        <p:nvSpPr>
          <p:cNvPr id="55" name="TextBox 54">
            <a:extLst>
              <a:ext uri="{FF2B5EF4-FFF2-40B4-BE49-F238E27FC236}">
                <a16:creationId xmlns:a16="http://schemas.microsoft.com/office/drawing/2014/main" id="{74FA7EBA-E7F7-4803-B0FF-F17A02FD847A}"/>
              </a:ext>
            </a:extLst>
          </p:cNvPr>
          <p:cNvSpPr txBox="1"/>
          <p:nvPr/>
        </p:nvSpPr>
        <p:spPr>
          <a:xfrm>
            <a:off x="10895458" y="636256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sp>
        <p:nvSpPr>
          <p:cNvPr id="57" name="TextBox 56">
            <a:extLst>
              <a:ext uri="{FF2B5EF4-FFF2-40B4-BE49-F238E27FC236}">
                <a16:creationId xmlns:a16="http://schemas.microsoft.com/office/drawing/2014/main" id="{D4EB5B21-5E33-484B-88F7-AC66E936E1D5}"/>
              </a:ext>
            </a:extLst>
          </p:cNvPr>
          <p:cNvSpPr txBox="1"/>
          <p:nvPr/>
        </p:nvSpPr>
        <p:spPr>
          <a:xfrm>
            <a:off x="4931663" y="809654"/>
            <a:ext cx="2848303" cy="400110"/>
          </a:xfrm>
          <a:prstGeom prst="rect">
            <a:avLst/>
          </a:prstGeom>
          <a:noFill/>
        </p:spPr>
        <p:txBody>
          <a:bodyPr wrap="square" rtlCol="0">
            <a:spAutoFit/>
          </a:bodyPr>
          <a:lstStyle/>
          <a:p>
            <a:r>
              <a:rPr lang="en-US" sz="2000" b="1" dirty="0">
                <a:solidFill>
                  <a:srgbClr val="F7F7F7"/>
                </a:solidFill>
              </a:rPr>
              <a:t>Texture &amp; Shape</a:t>
            </a:r>
            <a:endParaRPr lang="vi-VN" sz="2000" b="1" dirty="0">
              <a:solidFill>
                <a:srgbClr val="F7F7F7"/>
              </a:solidFill>
            </a:endParaRPr>
          </a:p>
        </p:txBody>
      </p:sp>
      <p:pic>
        <p:nvPicPr>
          <p:cNvPr id="45" name="Picture 44">
            <a:hlinkClick r:id="rId24" action="ppaction://hlinksldjump"/>
            <a:extLst>
              <a:ext uri="{FF2B5EF4-FFF2-40B4-BE49-F238E27FC236}">
                <a16:creationId xmlns:a16="http://schemas.microsoft.com/office/drawing/2014/main" id="{2E23EE5F-4562-45AD-85F1-18D906714C2C}"/>
              </a:ext>
            </a:extLst>
          </p:cNvPr>
          <p:cNvPicPr>
            <a:picLocks noChangeAspect="1"/>
          </p:cNvPicPr>
          <p:nvPr/>
        </p:nvPicPr>
        <p:blipFill rotWithShape="1">
          <a:blip r:embed="rId25"/>
          <a:srcRect l="759" t="1213" r="97674" b="95957"/>
          <a:stretch/>
        </p:blipFill>
        <p:spPr>
          <a:xfrm>
            <a:off x="293475" y="42333"/>
            <a:ext cx="314493" cy="319764"/>
          </a:xfrm>
          <a:prstGeom prst="rect">
            <a:avLst/>
          </a:prstGeom>
        </p:spPr>
      </p:pic>
      <p:sp>
        <p:nvSpPr>
          <p:cNvPr id="46" name="Speech Bubble: Rectangle 45">
            <a:extLst>
              <a:ext uri="{FF2B5EF4-FFF2-40B4-BE49-F238E27FC236}">
                <a16:creationId xmlns:a16="http://schemas.microsoft.com/office/drawing/2014/main" id="{DC2CAA4F-99EB-4B7F-A131-777BC5AA47C8}"/>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38</a:t>
            </a:r>
          </a:p>
        </p:txBody>
      </p:sp>
      <p:graphicFrame>
        <p:nvGraphicFramePr>
          <p:cNvPr id="3" name="Table 17">
            <a:extLst>
              <a:ext uri="{FF2B5EF4-FFF2-40B4-BE49-F238E27FC236}">
                <a16:creationId xmlns:a16="http://schemas.microsoft.com/office/drawing/2014/main" id="{9CD33874-B643-4674-9AF9-2C769E986661}"/>
              </a:ext>
            </a:extLst>
          </p:cNvPr>
          <p:cNvGraphicFramePr>
            <a:graphicFrameLocks noGrp="1"/>
          </p:cNvGraphicFramePr>
          <p:nvPr>
            <p:extLst>
              <p:ext uri="{D42A27DB-BD31-4B8C-83A1-F6EECF244321}">
                <p14:modId xmlns:p14="http://schemas.microsoft.com/office/powerpoint/2010/main" val="1329144986"/>
              </p:ext>
            </p:extLst>
          </p:nvPr>
        </p:nvGraphicFramePr>
        <p:xfrm>
          <a:off x="5012282" y="1539781"/>
          <a:ext cx="6760204" cy="3777904"/>
        </p:xfrm>
        <a:graphic>
          <a:graphicData uri="http://schemas.openxmlformats.org/drawingml/2006/table">
            <a:tbl>
              <a:tblPr firstRow="1" bandRow="1">
                <a:tableStyleId>{5C22544A-7EE6-4342-B048-85BDC9FD1C3A}</a:tableStyleId>
              </a:tblPr>
              <a:tblGrid>
                <a:gridCol w="3380102">
                  <a:extLst>
                    <a:ext uri="{9D8B030D-6E8A-4147-A177-3AD203B41FA5}">
                      <a16:colId xmlns:a16="http://schemas.microsoft.com/office/drawing/2014/main" val="1801530502"/>
                    </a:ext>
                  </a:extLst>
                </a:gridCol>
                <a:gridCol w="1690051">
                  <a:extLst>
                    <a:ext uri="{9D8B030D-6E8A-4147-A177-3AD203B41FA5}">
                      <a16:colId xmlns:a16="http://schemas.microsoft.com/office/drawing/2014/main" val="1421630322"/>
                    </a:ext>
                  </a:extLst>
                </a:gridCol>
                <a:gridCol w="1690051">
                  <a:extLst>
                    <a:ext uri="{9D8B030D-6E8A-4147-A177-3AD203B41FA5}">
                      <a16:colId xmlns:a16="http://schemas.microsoft.com/office/drawing/2014/main" val="1082866703"/>
                    </a:ext>
                  </a:extLst>
                </a:gridCol>
              </a:tblGrid>
              <a:tr h="511627">
                <a:tc>
                  <a:txBody>
                    <a:bodyPr/>
                    <a:lstStyle/>
                    <a:p>
                      <a:pPr algn="ctr"/>
                      <a:r>
                        <a:rPr lang="en-US" dirty="0" err="1"/>
                        <a:t>Loại</a:t>
                      </a:r>
                      <a:r>
                        <a:rPr lang="en-US" dirty="0"/>
                        <a:t> </a:t>
                      </a:r>
                      <a:r>
                        <a:rPr lang="en-US" dirty="0" err="1"/>
                        <a:t>đặc</a:t>
                      </a:r>
                      <a:r>
                        <a:rPr lang="en-US" dirty="0"/>
                        <a:t> </a:t>
                      </a:r>
                      <a:r>
                        <a:rPr lang="en-US" dirty="0" err="1"/>
                        <a:t>trưng</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Average Precision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err="1"/>
                        <a:t>Số</a:t>
                      </a:r>
                      <a:r>
                        <a:rPr lang="en-US" dirty="0"/>
                        <a:t> </a:t>
                      </a:r>
                      <a:r>
                        <a:rPr lang="en-US" dirty="0" err="1"/>
                        <a:t>ảnh</a:t>
                      </a:r>
                      <a:r>
                        <a:rPr lang="en-US" dirty="0"/>
                        <a:t> </a:t>
                      </a:r>
                      <a:r>
                        <a:rPr lang="en-US" dirty="0" err="1"/>
                        <a:t>đúng</a:t>
                      </a:r>
                      <a:r>
                        <a:rPr lang="en-US" dirty="0"/>
                        <a:t>/632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993331"/>
                  </a:ext>
                </a:extLst>
              </a:tr>
              <a:tr h="749191">
                <a:tc>
                  <a:txBody>
                    <a:bodyPr/>
                    <a:lstStyle/>
                    <a:p>
                      <a:pPr algn="ctr"/>
                      <a:r>
                        <a:rPr lang="en-US" dirty="0"/>
                        <a:t>Color(256, HSV, Global) + Edge(Global)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23282"/>
                  </a:ext>
                </a:extLst>
              </a:tr>
              <a:tr h="805160">
                <a:tc>
                  <a:txBody>
                    <a:bodyPr/>
                    <a:lstStyle/>
                    <a:p>
                      <a:pPr algn="ctr"/>
                      <a:r>
                        <a:rPr lang="en-US" b="0" dirty="0"/>
                        <a:t>Edge(Global) + Gabor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2291286"/>
                  </a:ext>
                </a:extLst>
              </a:tr>
              <a:tr h="765717">
                <a:tc>
                  <a:txBody>
                    <a:bodyPr/>
                    <a:lstStyle/>
                    <a:p>
                      <a:pPr algn="ctr"/>
                      <a:r>
                        <a:rPr lang="en-US" dirty="0"/>
                        <a:t>Color(256, HSV, Global) + Gabor</a:t>
                      </a:r>
                      <a:endParaRPr 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0.0458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3245817"/>
                  </a:ext>
                </a:extLst>
              </a:tr>
              <a:tr h="81775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Color(256, HSV, Global) + </a:t>
                      </a:r>
                      <a:r>
                        <a:rPr lang="en-US" b="0" dirty="0"/>
                        <a:t>Edge(Global) + Gabor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0.0458</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03760"/>
                  </a:ext>
                </a:extLst>
              </a:tr>
            </a:tbl>
          </a:graphicData>
        </a:graphic>
      </p:graphicFrame>
      <p:sp>
        <p:nvSpPr>
          <p:cNvPr id="50" name="TextBox 49">
            <a:extLst>
              <a:ext uri="{FF2B5EF4-FFF2-40B4-BE49-F238E27FC236}">
                <a16:creationId xmlns:a16="http://schemas.microsoft.com/office/drawing/2014/main" id="{71BF181F-1FB1-44D0-A5F3-0B0F9058C07C}"/>
              </a:ext>
            </a:extLst>
          </p:cNvPr>
          <p:cNvSpPr txBox="1"/>
          <p:nvPr/>
        </p:nvSpPr>
        <p:spPr>
          <a:xfrm>
            <a:off x="1600046" y="4013284"/>
            <a:ext cx="2193074" cy="707886"/>
          </a:xfrm>
          <a:prstGeom prst="rect">
            <a:avLst/>
          </a:prstGeom>
          <a:noFill/>
        </p:spPr>
        <p:txBody>
          <a:bodyPr wrap="square" rtlCol="0">
            <a:spAutoFit/>
          </a:bodyPr>
          <a:lstStyle/>
          <a:p>
            <a:pPr algn="ctr"/>
            <a:r>
              <a:rPr lang="en-US" sz="2000" b="1" dirty="0" err="1">
                <a:solidFill>
                  <a:srgbClr val="F7F7F7"/>
                </a:solidFill>
              </a:rPr>
              <a:t>Đánh</a:t>
            </a:r>
            <a:r>
              <a:rPr lang="en-US" sz="2000" b="1" dirty="0">
                <a:solidFill>
                  <a:srgbClr val="F7F7F7"/>
                </a:solidFill>
              </a:rPr>
              <a:t> </a:t>
            </a:r>
            <a:r>
              <a:rPr lang="en-US" sz="2000" b="1" dirty="0" err="1">
                <a:solidFill>
                  <a:srgbClr val="F7F7F7"/>
                </a:solidFill>
              </a:rPr>
              <a:t>giá</a:t>
            </a:r>
            <a:r>
              <a:rPr lang="en-US" sz="2000" b="1" dirty="0">
                <a:solidFill>
                  <a:srgbClr val="F7F7F7"/>
                </a:solidFill>
              </a:rPr>
              <a:t> </a:t>
            </a:r>
            <a:r>
              <a:rPr lang="en-US" sz="2000" b="1" dirty="0" err="1">
                <a:solidFill>
                  <a:srgbClr val="F7F7F7"/>
                </a:solidFill>
              </a:rPr>
              <a:t>trên</a:t>
            </a:r>
            <a:r>
              <a:rPr lang="en-US" sz="2000" b="1" dirty="0">
                <a:solidFill>
                  <a:srgbClr val="F7F7F7"/>
                </a:solidFill>
              </a:rPr>
              <a:t> top 1 </a:t>
            </a:r>
            <a:r>
              <a:rPr lang="en-US" sz="2000" b="1" dirty="0" err="1">
                <a:solidFill>
                  <a:srgbClr val="F7F7F7"/>
                </a:solidFill>
              </a:rPr>
              <a:t>ảnh</a:t>
            </a:r>
            <a:r>
              <a:rPr lang="en-US" sz="2000" b="1" dirty="0">
                <a:solidFill>
                  <a:srgbClr val="F7F7F7"/>
                </a:solidFill>
              </a:rPr>
              <a:t> </a:t>
            </a:r>
            <a:r>
              <a:rPr lang="en-US" sz="2000" b="1" dirty="0" err="1">
                <a:solidFill>
                  <a:srgbClr val="F7F7F7"/>
                </a:solidFill>
              </a:rPr>
              <a:t>trả</a:t>
            </a:r>
            <a:r>
              <a:rPr lang="en-US" sz="2000" b="1" dirty="0">
                <a:solidFill>
                  <a:srgbClr val="F7F7F7"/>
                </a:solidFill>
              </a:rPr>
              <a:t> </a:t>
            </a:r>
            <a:r>
              <a:rPr lang="en-US" sz="2000" b="1" dirty="0" err="1">
                <a:solidFill>
                  <a:srgbClr val="F7F7F7"/>
                </a:solidFill>
              </a:rPr>
              <a:t>về</a:t>
            </a:r>
            <a:endParaRPr lang="vi-VN" sz="2000" b="1" dirty="0">
              <a:solidFill>
                <a:srgbClr val="F7F7F7"/>
              </a:solidFill>
            </a:endParaRPr>
          </a:p>
        </p:txBody>
      </p:sp>
    </p:spTree>
    <p:extLst>
      <p:ext uri="{BB962C8B-B14F-4D97-AF65-F5344CB8AC3E}">
        <p14:creationId xmlns:p14="http://schemas.microsoft.com/office/powerpoint/2010/main" val="113698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1000"/>
                                        <p:tgtEl>
                                          <p:spTgt spid="57"/>
                                        </p:tgtEl>
                                      </p:cBhvr>
                                    </p:animEffect>
                                    <p:anim calcmode="lin" valueType="num">
                                      <p:cBhvr>
                                        <p:cTn id="16" dur="1000" fill="hold"/>
                                        <p:tgtEl>
                                          <p:spTgt spid="57"/>
                                        </p:tgtEl>
                                        <p:attrNameLst>
                                          <p:attrName>ppt_x</p:attrName>
                                        </p:attrNameLst>
                                      </p:cBhvr>
                                      <p:tavLst>
                                        <p:tav tm="0">
                                          <p:val>
                                            <p:strVal val="#ppt_x"/>
                                          </p:val>
                                        </p:tav>
                                        <p:tav tm="100000">
                                          <p:val>
                                            <p:strVal val="#ppt_x"/>
                                          </p:val>
                                        </p:tav>
                                      </p:tavLst>
                                    </p:anim>
                                    <p:anim calcmode="lin" valueType="num">
                                      <p:cBhvr>
                                        <p:cTn id="17" dur="1000" fill="hold"/>
                                        <p:tgtEl>
                                          <p:spTgt spid="57"/>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1000"/>
                                        <p:tgtEl>
                                          <p:spTgt spid="50"/>
                                        </p:tgtEl>
                                      </p:cBhvr>
                                    </p:animEffect>
                                    <p:anim calcmode="lin" valueType="num">
                                      <p:cBhvr>
                                        <p:cTn id="21" dur="1000" fill="hold"/>
                                        <p:tgtEl>
                                          <p:spTgt spid="50"/>
                                        </p:tgtEl>
                                        <p:attrNameLst>
                                          <p:attrName>ppt_x</p:attrName>
                                        </p:attrNameLst>
                                      </p:cBhvr>
                                      <p:tavLst>
                                        <p:tav tm="0">
                                          <p:val>
                                            <p:strVal val="#ppt_x"/>
                                          </p:val>
                                        </p:tav>
                                        <p:tav tm="100000">
                                          <p:val>
                                            <p:strVal val="#ppt_x"/>
                                          </p:val>
                                        </p:tav>
                                      </p:tavLst>
                                    </p:anim>
                                    <p:anim calcmode="lin" valueType="num">
                                      <p:cBhvr>
                                        <p:cTn id="22" dur="1000" fill="hold"/>
                                        <p:tgtEl>
                                          <p:spTgt spid="5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7"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24685"/>
            <a:ext cx="12191980" cy="6882685"/>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62577"/>
            <a:ext cx="12192000" cy="614395"/>
            <a:chOff x="0" y="6262577"/>
            <a:chExt cx="12192000"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hlinkClick r:id="rId23" action="ppaction://hlinksldjump"/>
              <a:extLst>
                <a:ext uri="{FF2B5EF4-FFF2-40B4-BE49-F238E27FC236}">
                  <a16:creationId xmlns:a16="http://schemas.microsoft.com/office/drawing/2014/main" id="{0ACA6E47-4CD8-4524-87C8-05CDA23B5A2A}"/>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hlinkClick r:id="rId26" action="ppaction://hlinksldjump"/>
              <a:extLst>
                <a:ext uri="{FF2B5EF4-FFF2-40B4-BE49-F238E27FC236}">
                  <a16:creationId xmlns:a16="http://schemas.microsoft.com/office/drawing/2014/main" id="{F5FF85D7-4C6E-429E-86EF-AA9BD529259D}"/>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dirty="0" err="1">
                  <a:solidFill>
                    <a:schemeClr val="bg1"/>
                  </a:solidFill>
                </a:rPr>
                <a:t>Nội</a:t>
              </a:r>
              <a:r>
                <a:rPr lang="en-US" sz="1600" dirty="0">
                  <a:solidFill>
                    <a:schemeClr val="bg1"/>
                  </a:solidFill>
                </a:rPr>
                <a:t> dung </a:t>
              </a:r>
              <a:r>
                <a:rPr lang="en-US" sz="1600" dirty="0" err="1">
                  <a:solidFill>
                    <a:schemeClr val="bg1"/>
                  </a:solidFill>
                </a:rPr>
                <a:t>đề</a:t>
              </a:r>
              <a:r>
                <a:rPr lang="en-US" sz="1600" dirty="0">
                  <a:solidFill>
                    <a:schemeClr val="bg1"/>
                  </a:solidFill>
                </a:rPr>
                <a:t> </a:t>
              </a:r>
              <a:r>
                <a:rPr lang="en-US" sz="1600" dirty="0" err="1">
                  <a:solidFill>
                    <a:schemeClr val="bg1"/>
                  </a:solidFill>
                </a:rPr>
                <a:t>tài</a:t>
              </a:r>
              <a:endParaRPr lang="vi-VN" sz="1600" dirty="0">
                <a:solidFill>
                  <a:schemeClr val="bg1"/>
                </a:solidFill>
              </a:endParaRPr>
            </a:p>
          </p:txBody>
        </p:sp>
      </p:grpSp>
      <p:sp>
        <p:nvSpPr>
          <p:cNvPr id="43" name="Speech Bubble: Rectangle 42">
            <a:extLst>
              <a:ext uri="{FF2B5EF4-FFF2-40B4-BE49-F238E27FC236}">
                <a16:creationId xmlns:a16="http://schemas.microsoft.com/office/drawing/2014/main" id="{460525FE-32B3-4D8B-B41A-1CA83E8A26F1}"/>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3</a:t>
            </a:r>
          </a:p>
        </p:txBody>
      </p:sp>
    </p:spTree>
    <p:extLst>
      <p:ext uri="{BB962C8B-B14F-4D97-AF65-F5344CB8AC3E}">
        <p14:creationId xmlns:p14="http://schemas.microsoft.com/office/powerpoint/2010/main" val="269492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1000" fill="hold"/>
                                        <p:tgtEl>
                                          <p:spTgt spid="26"/>
                                        </p:tgtEl>
                                        <p:attrNameLst>
                                          <p:attrName>ppt_x</p:attrName>
                                        </p:attrNameLst>
                                      </p:cBhvr>
                                      <p:tavLst>
                                        <p:tav tm="0">
                                          <p:val>
                                            <p:strVal val="0-#ppt_w/2"/>
                                          </p:val>
                                        </p:tav>
                                        <p:tav tm="100000">
                                          <p:val>
                                            <p:strVal val="#ppt_x"/>
                                          </p:val>
                                        </p:tav>
                                      </p:tavLst>
                                    </p:anim>
                                    <p:anim calcmode="lin" valueType="num">
                                      <p:cBhvr additive="base">
                                        <p:cTn id="8" dur="1000" fill="hold"/>
                                        <p:tgtEl>
                                          <p:spTgt spid="26"/>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0-#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1000" fill="hold"/>
                                        <p:tgtEl>
                                          <p:spTgt spid="34"/>
                                        </p:tgtEl>
                                        <p:attrNameLst>
                                          <p:attrName>ppt_x</p:attrName>
                                        </p:attrNameLst>
                                      </p:cBhvr>
                                      <p:tavLst>
                                        <p:tav tm="0">
                                          <p:val>
                                            <p:strVal val="0-#ppt_w/2"/>
                                          </p:val>
                                        </p:tav>
                                        <p:tav tm="100000">
                                          <p:val>
                                            <p:strVal val="#ppt_x"/>
                                          </p:val>
                                        </p:tav>
                                      </p:tavLst>
                                    </p:anim>
                                    <p:anim calcmode="lin" valueType="num">
                                      <p:cBhvr additive="base">
                                        <p:cTn id="16" dur="1000" fill="hold"/>
                                        <p:tgtEl>
                                          <p:spTgt spid="34"/>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3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0-#ppt_w/2"/>
                                          </p:val>
                                        </p:tav>
                                        <p:tav tm="100000">
                                          <p:val>
                                            <p:strVal val="#ppt_x"/>
                                          </p:val>
                                        </p:tav>
                                      </p:tavLst>
                                    </p:anim>
                                    <p:anim calcmode="lin" valueType="num">
                                      <p:cBhvr additive="base">
                                        <p:cTn id="20" dur="1000" fill="hold"/>
                                        <p:tgtEl>
                                          <p:spTgt spid="38"/>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40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1000" fill="hold"/>
                                        <p:tgtEl>
                                          <p:spTgt spid="42"/>
                                        </p:tgtEl>
                                        <p:attrNameLst>
                                          <p:attrName>ppt_x</p:attrName>
                                        </p:attrNameLst>
                                      </p:cBhvr>
                                      <p:tavLst>
                                        <p:tav tm="0">
                                          <p:val>
                                            <p:strVal val="0-#ppt_w/2"/>
                                          </p:val>
                                        </p:tav>
                                        <p:tav tm="100000">
                                          <p:val>
                                            <p:strVal val="#ppt_x"/>
                                          </p:val>
                                        </p:tav>
                                      </p:tavLst>
                                    </p:anim>
                                    <p:anim calcmode="lin" valueType="num">
                                      <p:cBhvr additive="base">
                                        <p:cTn id="24" dur="1000" fill="hold"/>
                                        <p:tgtEl>
                                          <p:spTgt spid="42"/>
                                        </p:tgtEl>
                                        <p:attrNameLst>
                                          <p:attrName>ppt_y</p:attrName>
                                        </p:attrNameLst>
                                      </p:cBhvr>
                                      <p:tavLst>
                                        <p:tav tm="0">
                                          <p:val>
                                            <p:strVal val="#ppt_y"/>
                                          </p:val>
                                        </p:tav>
                                        <p:tav tm="100000">
                                          <p:val>
                                            <p:strVal val="#ppt_y"/>
                                          </p:val>
                                        </p:tav>
                                      </p:tavLst>
                                    </p:anim>
                                  </p:childTnLst>
                                </p:cTn>
                              </p:par>
                              <p:par>
                                <p:cTn id="25" presetID="2" presetClass="entr" presetSubtype="1" decel="100000" fill="hold" nodeType="withEffect">
                                  <p:stCondLst>
                                    <p:cond delay="3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1000" fill="hold"/>
                                        <p:tgtEl>
                                          <p:spTgt spid="46"/>
                                        </p:tgtEl>
                                        <p:attrNameLst>
                                          <p:attrName>ppt_x</p:attrName>
                                        </p:attrNameLst>
                                      </p:cBhvr>
                                      <p:tavLst>
                                        <p:tav tm="0">
                                          <p:val>
                                            <p:strVal val="#ppt_x"/>
                                          </p:val>
                                        </p:tav>
                                        <p:tav tm="100000">
                                          <p:val>
                                            <p:strVal val="#ppt_x"/>
                                          </p:val>
                                        </p:tav>
                                      </p:tavLst>
                                    </p:anim>
                                    <p:anim calcmode="lin" valueType="num">
                                      <p:cBhvr additive="base">
                                        <p:cTn id="28" dur="1000" fill="hold"/>
                                        <p:tgtEl>
                                          <p:spTgt spid="46"/>
                                        </p:tgtEl>
                                        <p:attrNameLst>
                                          <p:attrName>ppt_y</p:attrName>
                                        </p:attrNameLst>
                                      </p:cBhvr>
                                      <p:tavLst>
                                        <p:tav tm="0">
                                          <p:val>
                                            <p:strVal val="0-#ppt_h/2"/>
                                          </p:val>
                                        </p:tav>
                                        <p:tav tm="100000">
                                          <p:val>
                                            <p:strVal val="#ppt_y"/>
                                          </p:val>
                                        </p:tav>
                                      </p:tavLst>
                                    </p:anim>
                                  </p:childTnLst>
                                </p:cTn>
                              </p:par>
                              <p:par>
                                <p:cTn id="29" presetID="2" presetClass="entr" presetSubtype="1" decel="100000" fill="hold" nodeType="withEffect">
                                  <p:stCondLst>
                                    <p:cond delay="200"/>
                                  </p:stCondLst>
                                  <p:childTnLst>
                                    <p:set>
                                      <p:cBhvr>
                                        <p:cTn id="30" dur="1" fill="hold">
                                          <p:stCondLst>
                                            <p:cond delay="0"/>
                                          </p:stCondLst>
                                        </p:cTn>
                                        <p:tgtEl>
                                          <p:spTgt spid="54"/>
                                        </p:tgtEl>
                                        <p:attrNameLst>
                                          <p:attrName>style.visibility</p:attrName>
                                        </p:attrNameLst>
                                      </p:cBhvr>
                                      <p:to>
                                        <p:strVal val="visible"/>
                                      </p:to>
                                    </p:set>
                                    <p:anim calcmode="lin" valueType="num">
                                      <p:cBhvr additive="base">
                                        <p:cTn id="31" dur="1000" fill="hold"/>
                                        <p:tgtEl>
                                          <p:spTgt spid="54"/>
                                        </p:tgtEl>
                                        <p:attrNameLst>
                                          <p:attrName>ppt_x</p:attrName>
                                        </p:attrNameLst>
                                      </p:cBhvr>
                                      <p:tavLst>
                                        <p:tav tm="0">
                                          <p:val>
                                            <p:strVal val="#ppt_x"/>
                                          </p:val>
                                        </p:tav>
                                        <p:tav tm="100000">
                                          <p:val>
                                            <p:strVal val="#ppt_x"/>
                                          </p:val>
                                        </p:tav>
                                      </p:tavLst>
                                    </p:anim>
                                    <p:anim calcmode="lin" valueType="num">
                                      <p:cBhvr additive="base">
                                        <p:cTn id="32" dur="1000" fill="hold"/>
                                        <p:tgtEl>
                                          <p:spTgt spid="54"/>
                                        </p:tgtEl>
                                        <p:attrNameLst>
                                          <p:attrName>ppt_y</p:attrName>
                                        </p:attrNameLst>
                                      </p:cBhvr>
                                      <p:tavLst>
                                        <p:tav tm="0">
                                          <p:val>
                                            <p:strVal val="0-#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1000" fill="hold"/>
                                        <p:tgtEl>
                                          <p:spTgt spid="22"/>
                                        </p:tgtEl>
                                        <p:attrNameLst>
                                          <p:attrName>ppt_x</p:attrName>
                                        </p:attrNameLst>
                                      </p:cBhvr>
                                      <p:tavLst>
                                        <p:tav tm="0">
                                          <p:val>
                                            <p:strVal val="#ppt_x"/>
                                          </p:val>
                                        </p:tav>
                                        <p:tav tm="100000">
                                          <p:val>
                                            <p:strVal val="#ppt_x"/>
                                          </p:val>
                                        </p:tav>
                                      </p:tavLst>
                                    </p:anim>
                                    <p:anim calcmode="lin" valueType="num">
                                      <p:cBhvr additive="base">
                                        <p:cTn id="36" dur="10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24685"/>
            <a:ext cx="12191980" cy="6882685"/>
          </a:xfrm>
          <a:prstGeom prst="rect">
            <a:avLst/>
          </a:prstGeom>
        </p:spPr>
      </p:pic>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hlinkClick r:id="rId13" action="ppaction://hlinksldjump"/>
              <a:extLst>
                <a:ext uri="{FF2B5EF4-FFF2-40B4-BE49-F238E27FC236}">
                  <a16:creationId xmlns:a16="http://schemas.microsoft.com/office/drawing/2014/main" id="{0ACA6E47-4CD8-4524-87C8-05CDA23B5A2A}"/>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hlinkClick r:id="rId16" action="ppaction://hlinksldjump"/>
              <a:extLst>
                <a:ext uri="{FF2B5EF4-FFF2-40B4-BE49-F238E27FC236}">
                  <a16:creationId xmlns:a16="http://schemas.microsoft.com/office/drawing/2014/main" id="{F5FF85D7-4C6E-429E-86EF-AA9BD529259D}"/>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dirty="0" err="1">
                  <a:solidFill>
                    <a:schemeClr val="bg1"/>
                  </a:solidFill>
                </a:rPr>
                <a:t>Nội</a:t>
              </a:r>
              <a:r>
                <a:rPr lang="en-US" sz="1600" dirty="0">
                  <a:solidFill>
                    <a:schemeClr val="bg1"/>
                  </a:solidFill>
                </a:rPr>
                <a:t> dung </a:t>
              </a:r>
              <a:r>
                <a:rPr lang="en-US" sz="1600" dirty="0" err="1">
                  <a:solidFill>
                    <a:schemeClr val="bg1"/>
                  </a:solidFill>
                </a:rPr>
                <a:t>đề</a:t>
              </a:r>
              <a:r>
                <a:rPr lang="en-US" sz="1600" dirty="0">
                  <a:solidFill>
                    <a:schemeClr val="bg1"/>
                  </a:solidFill>
                </a:rPr>
                <a:t> </a:t>
              </a:r>
              <a:r>
                <a:rPr lang="en-US" sz="1600" dirty="0" err="1">
                  <a:solidFill>
                    <a:schemeClr val="bg1"/>
                  </a:solidFill>
                </a:rPr>
                <a:t>tài</a:t>
              </a:r>
              <a:endParaRPr lang="vi-VN" sz="1600" dirty="0">
                <a:solidFill>
                  <a:schemeClr val="bg1"/>
                </a:solidFill>
              </a:endParaRPr>
            </a:p>
          </p:txBody>
        </p:sp>
      </p:grpSp>
      <p:grpSp>
        <p:nvGrpSpPr>
          <p:cNvPr id="64" name="Group 63">
            <a:extLst>
              <a:ext uri="{FF2B5EF4-FFF2-40B4-BE49-F238E27FC236}">
                <a16:creationId xmlns:a16="http://schemas.microsoft.com/office/drawing/2014/main" id="{891E97C7-4033-4BE8-8870-DBA1171C8BC3}"/>
              </a:ext>
            </a:extLst>
          </p:cNvPr>
          <p:cNvGrpSpPr/>
          <p:nvPr/>
        </p:nvGrpSpPr>
        <p:grpSpPr>
          <a:xfrm>
            <a:off x="3493070" y="680182"/>
            <a:ext cx="5225163" cy="5452423"/>
            <a:chOff x="3493050" y="738971"/>
            <a:chExt cx="5225163" cy="5452423"/>
          </a:xfrm>
        </p:grpSpPr>
        <p:sp>
          <p:nvSpPr>
            <p:cNvPr id="23" name="Rectangle: Rounded Corners 22">
              <a:extLst>
                <a:ext uri="{FF2B5EF4-FFF2-40B4-BE49-F238E27FC236}">
                  <a16:creationId xmlns:a16="http://schemas.microsoft.com/office/drawing/2014/main" id="{0F57A732-BA7D-4EA3-8041-0E55EF497B8B}"/>
                </a:ext>
              </a:extLst>
            </p:cNvPr>
            <p:cNvSpPr/>
            <p:nvPr/>
          </p:nvSpPr>
          <p:spPr>
            <a:xfrm>
              <a:off x="3493070" y="738971"/>
              <a:ext cx="5225143" cy="5452423"/>
            </a:xfrm>
            <a:prstGeom prst="roundRect">
              <a:avLst>
                <a:gd name="adj" fmla="val 2917"/>
              </a:avLst>
            </a:prstGeom>
            <a:solidFill>
              <a:srgbClr val="292A2C"/>
            </a:solidFill>
            <a:ln>
              <a:solidFill>
                <a:srgbClr val="343434"/>
              </a:solidFill>
            </a:ln>
            <a:effectLst>
              <a:glow rad="101600">
                <a:schemeClr val="tx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2" name="Picture 51">
              <a:extLst>
                <a:ext uri="{FF2B5EF4-FFF2-40B4-BE49-F238E27FC236}">
                  <a16:creationId xmlns:a16="http://schemas.microsoft.com/office/drawing/2014/main" id="{07F85D40-2E05-4213-B626-C711CA9A9D35}"/>
                </a:ext>
              </a:extLst>
            </p:cNvPr>
            <p:cNvPicPr>
              <a:picLocks noChangeAspect="1"/>
            </p:cNvPicPr>
            <p:nvPr/>
          </p:nvPicPr>
          <p:blipFill rotWithShape="1">
            <a:blip r:embed="rId19"/>
            <a:srcRect l="58219" t="20703" r="32947" b="75684"/>
            <a:stretch/>
          </p:blipFill>
          <p:spPr>
            <a:xfrm>
              <a:off x="7045216" y="1571808"/>
              <a:ext cx="1110343" cy="255473"/>
            </a:xfrm>
            <a:prstGeom prst="rect">
              <a:avLst/>
            </a:prstGeom>
          </p:spPr>
        </p:pic>
        <p:sp>
          <p:nvSpPr>
            <p:cNvPr id="31" name="Rectangle: Rounded Corners 30">
              <a:extLst>
                <a:ext uri="{FF2B5EF4-FFF2-40B4-BE49-F238E27FC236}">
                  <a16:creationId xmlns:a16="http://schemas.microsoft.com/office/drawing/2014/main" id="{6B701729-5040-4BFE-BCEB-27DDE8056053}"/>
                </a:ext>
              </a:extLst>
            </p:cNvPr>
            <p:cNvSpPr/>
            <p:nvPr/>
          </p:nvSpPr>
          <p:spPr>
            <a:xfrm>
              <a:off x="3785422" y="924012"/>
              <a:ext cx="4704825" cy="387767"/>
            </a:xfrm>
            <a:prstGeom prst="roundRect">
              <a:avLst>
                <a:gd name="adj" fmla="val 11157"/>
              </a:avLst>
            </a:prstGeom>
            <a:solidFill>
              <a:srgbClr val="222222"/>
            </a:solidFill>
            <a:ln>
              <a:solidFill>
                <a:srgbClr val="313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3" name="Picture 52">
              <a:extLst>
                <a:ext uri="{FF2B5EF4-FFF2-40B4-BE49-F238E27FC236}">
                  <a16:creationId xmlns:a16="http://schemas.microsoft.com/office/drawing/2014/main" id="{154C7C75-3AE9-4669-8646-66D20C5A3B93}"/>
                </a:ext>
              </a:extLst>
            </p:cNvPr>
            <p:cNvPicPr>
              <a:picLocks noChangeAspect="1"/>
            </p:cNvPicPr>
            <p:nvPr/>
          </p:nvPicPr>
          <p:blipFill rotWithShape="1">
            <a:blip r:embed="rId19"/>
            <a:srcRect l="32108" t="13370" r="53669" b="83549"/>
            <a:stretch/>
          </p:blipFill>
          <p:spPr>
            <a:xfrm>
              <a:off x="3903301" y="987305"/>
              <a:ext cx="1854765" cy="225989"/>
            </a:xfrm>
            <a:prstGeom prst="rect">
              <a:avLst/>
            </a:prstGeom>
          </p:spPr>
        </p:pic>
        <p:sp>
          <p:nvSpPr>
            <p:cNvPr id="35" name="Rectangle: Top Corners Rounded 34">
              <a:extLst>
                <a:ext uri="{FF2B5EF4-FFF2-40B4-BE49-F238E27FC236}">
                  <a16:creationId xmlns:a16="http://schemas.microsoft.com/office/drawing/2014/main" id="{E1C393A6-AF3B-4D4C-8E74-AB35D5EC3DEF}"/>
                </a:ext>
              </a:extLst>
            </p:cNvPr>
            <p:cNvSpPr/>
            <p:nvPr/>
          </p:nvSpPr>
          <p:spPr>
            <a:xfrm flipV="1">
              <a:off x="3785422" y="1288919"/>
              <a:ext cx="4704825" cy="45719"/>
            </a:xfrm>
            <a:prstGeom prst="round2SameRect">
              <a:avLst>
                <a:gd name="adj1" fmla="val 50000"/>
                <a:gd name="adj2" fmla="val 0"/>
              </a:avLst>
            </a:prstGeom>
            <a:solidFill>
              <a:srgbClr val="4FD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TextBox 38">
              <a:extLst>
                <a:ext uri="{FF2B5EF4-FFF2-40B4-BE49-F238E27FC236}">
                  <a16:creationId xmlns:a16="http://schemas.microsoft.com/office/drawing/2014/main" id="{CCDF79E4-6B89-4A8F-BA65-7B1CF2FEA10B}"/>
                </a:ext>
              </a:extLst>
            </p:cNvPr>
            <p:cNvSpPr txBox="1"/>
            <p:nvPr/>
          </p:nvSpPr>
          <p:spPr>
            <a:xfrm>
              <a:off x="3877378" y="1448647"/>
              <a:ext cx="1110342" cy="307777"/>
            </a:xfrm>
            <a:prstGeom prst="rect">
              <a:avLst/>
            </a:prstGeom>
            <a:noFill/>
          </p:spPr>
          <p:txBody>
            <a:bodyPr wrap="square" rtlCol="0">
              <a:spAutoFit/>
            </a:bodyPr>
            <a:lstStyle/>
            <a:p>
              <a:r>
                <a:rPr lang="en-US" sz="1400">
                  <a:solidFill>
                    <a:srgbClr val="F7F7F7"/>
                  </a:solidFill>
                </a:rPr>
                <a:t>Đã ghim</a:t>
              </a:r>
              <a:endParaRPr lang="vi-VN" sz="1400">
                <a:solidFill>
                  <a:srgbClr val="F7F7F7"/>
                </a:solidFill>
              </a:endParaRPr>
            </a:p>
          </p:txBody>
        </p:sp>
        <p:pic>
          <p:nvPicPr>
            <p:cNvPr id="56" name="Picture 55">
              <a:extLst>
                <a:ext uri="{FF2B5EF4-FFF2-40B4-BE49-F238E27FC236}">
                  <a16:creationId xmlns:a16="http://schemas.microsoft.com/office/drawing/2014/main" id="{367F86B8-D33E-4477-8DE1-5B898A3066D4}"/>
                </a:ext>
              </a:extLst>
            </p:cNvPr>
            <p:cNvPicPr>
              <a:picLocks noChangeAspect="1"/>
            </p:cNvPicPr>
            <p:nvPr/>
          </p:nvPicPr>
          <p:blipFill rotWithShape="1">
            <a:blip r:embed="rId20"/>
            <a:srcRect l="31049" t="24782" r="29375" b="36203"/>
            <a:stretch/>
          </p:blipFill>
          <p:spPr>
            <a:xfrm>
              <a:off x="3877379" y="1951277"/>
              <a:ext cx="4612868" cy="2557840"/>
            </a:xfrm>
            <a:prstGeom prst="rect">
              <a:avLst/>
            </a:prstGeom>
          </p:spPr>
        </p:pic>
        <p:sp>
          <p:nvSpPr>
            <p:cNvPr id="59" name="Rectangle: Top Corners Rounded 58">
              <a:extLst>
                <a:ext uri="{FF2B5EF4-FFF2-40B4-BE49-F238E27FC236}">
                  <a16:creationId xmlns:a16="http://schemas.microsoft.com/office/drawing/2014/main" id="{63F5D63A-6C4A-4473-9499-193F4736BFFA}"/>
                </a:ext>
              </a:extLst>
            </p:cNvPr>
            <p:cNvSpPr/>
            <p:nvPr/>
          </p:nvSpPr>
          <p:spPr>
            <a:xfrm rot="10800000">
              <a:off x="3493050" y="5596321"/>
              <a:ext cx="5225162" cy="595073"/>
            </a:xfrm>
            <a:prstGeom prst="round2SameRect">
              <a:avLst>
                <a:gd name="adj1" fmla="val 32064"/>
                <a:gd name="adj2" fmla="val 0"/>
              </a:avLst>
            </a:prstGeom>
            <a:solidFill>
              <a:srgbClr val="222123"/>
            </a:solidFill>
            <a:ln>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0" name="Picture 59">
              <a:extLst>
                <a:ext uri="{FF2B5EF4-FFF2-40B4-BE49-F238E27FC236}">
                  <a16:creationId xmlns:a16="http://schemas.microsoft.com/office/drawing/2014/main" id="{0803EAB4-F956-44E4-87DB-98F77116D357}"/>
                </a:ext>
              </a:extLst>
            </p:cNvPr>
            <p:cNvPicPr>
              <a:picLocks noChangeAspect="1"/>
            </p:cNvPicPr>
            <p:nvPr/>
          </p:nvPicPr>
          <p:blipFill rotWithShape="1">
            <a:blip r:embed="rId21"/>
            <a:srcRect l="65117" t="86545" r="32577" b="7877"/>
            <a:stretch/>
          </p:blipFill>
          <p:spPr>
            <a:xfrm>
              <a:off x="8008882" y="5649638"/>
              <a:ext cx="378373" cy="514818"/>
            </a:xfrm>
            <a:prstGeom prst="rect">
              <a:avLst/>
            </a:prstGeom>
          </p:spPr>
        </p:pic>
        <p:sp>
          <p:nvSpPr>
            <p:cNvPr id="62" name="Oval 61">
              <a:extLst>
                <a:ext uri="{FF2B5EF4-FFF2-40B4-BE49-F238E27FC236}">
                  <a16:creationId xmlns:a16="http://schemas.microsoft.com/office/drawing/2014/main" id="{340E4E97-D436-4DA6-83BA-56F89C21BC08}"/>
                </a:ext>
              </a:extLst>
            </p:cNvPr>
            <p:cNvSpPr/>
            <p:nvPr/>
          </p:nvSpPr>
          <p:spPr>
            <a:xfrm>
              <a:off x="3977538" y="5734823"/>
              <a:ext cx="378373" cy="369332"/>
            </a:xfrm>
            <a:prstGeom prst="ellipse">
              <a:avLst/>
            </a:prstGeom>
            <a:blipFill>
              <a:blip r:embed="rId2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a:extLst>
                <a:ext uri="{FF2B5EF4-FFF2-40B4-BE49-F238E27FC236}">
                  <a16:creationId xmlns:a16="http://schemas.microsoft.com/office/drawing/2014/main" id="{EBB01CF3-756D-410B-B69B-F664E92D9B89}"/>
                </a:ext>
              </a:extLst>
            </p:cNvPr>
            <p:cNvSpPr txBox="1"/>
            <p:nvPr/>
          </p:nvSpPr>
          <p:spPr>
            <a:xfrm>
              <a:off x="4391808" y="5720487"/>
              <a:ext cx="1623968" cy="369332"/>
            </a:xfrm>
            <a:prstGeom prst="rect">
              <a:avLst/>
            </a:prstGeom>
            <a:noFill/>
          </p:spPr>
          <p:txBody>
            <a:bodyPr wrap="square" rtlCol="0">
              <a:spAutoFit/>
            </a:bodyPr>
            <a:lstStyle/>
            <a:p>
              <a:r>
                <a:rPr lang="en-US" b="1" dirty="0">
                  <a:solidFill>
                    <a:schemeClr val="bg1"/>
                  </a:solidFill>
                </a:rPr>
                <a:t>Group 21</a:t>
              </a:r>
              <a:endParaRPr lang="vi-VN" b="1" dirty="0">
                <a:solidFill>
                  <a:schemeClr val="bg1"/>
                </a:solidFill>
              </a:endParaRPr>
            </a:p>
          </p:txBody>
        </p:sp>
      </p:grpSp>
      <p:pic>
        <p:nvPicPr>
          <p:cNvPr id="66" name="Picture 65">
            <a:extLst>
              <a:ext uri="{FF2B5EF4-FFF2-40B4-BE49-F238E27FC236}">
                <a16:creationId xmlns:a16="http://schemas.microsoft.com/office/drawing/2014/main" id="{9A71DF02-3ABB-4D5F-ADDE-CC726EEBE63B}"/>
              </a:ext>
            </a:extLst>
          </p:cNvPr>
          <p:cNvPicPr>
            <a:picLocks noChangeAspect="1"/>
          </p:cNvPicPr>
          <p:nvPr/>
        </p:nvPicPr>
        <p:blipFill rotWithShape="1">
          <a:blip r:embed="rId23"/>
          <a:srcRect t="89840"/>
          <a:stretch/>
        </p:blipFill>
        <p:spPr>
          <a:xfrm>
            <a:off x="-20" y="6191394"/>
            <a:ext cx="12192000" cy="696752"/>
          </a:xfrm>
          <a:prstGeom prst="rect">
            <a:avLst/>
          </a:prstGeom>
        </p:spPr>
      </p:pic>
      <p:pic>
        <p:nvPicPr>
          <p:cNvPr id="68" name="Nút Star">
            <a:extLst>
              <a:ext uri="{FF2B5EF4-FFF2-40B4-BE49-F238E27FC236}">
                <a16:creationId xmlns:a16="http://schemas.microsoft.com/office/drawing/2014/main" id="{3FF5198B-AA1E-48DF-B0AF-ECB191682291}"/>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68795" y="6308971"/>
            <a:ext cx="619879" cy="595074"/>
          </a:xfrm>
          <a:prstGeom prst="rect">
            <a:avLst/>
          </a:prstGeom>
        </p:spPr>
      </p:pic>
      <p:sp>
        <p:nvSpPr>
          <p:cNvPr id="67" name="TextBox 66">
            <a:extLst>
              <a:ext uri="{FF2B5EF4-FFF2-40B4-BE49-F238E27FC236}">
                <a16:creationId xmlns:a16="http://schemas.microsoft.com/office/drawing/2014/main" id="{177AF0AB-DCC6-42A0-8D45-6CDE80BE46A0}"/>
              </a:ext>
            </a:extLst>
          </p:cNvPr>
          <p:cNvSpPr txBox="1"/>
          <p:nvPr/>
        </p:nvSpPr>
        <p:spPr>
          <a:xfrm>
            <a:off x="10916902" y="6401391"/>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pic>
        <p:nvPicPr>
          <p:cNvPr id="69" name="Tắt máy">
            <a:extLst>
              <a:ext uri="{FF2B5EF4-FFF2-40B4-BE49-F238E27FC236}">
                <a16:creationId xmlns:a16="http://schemas.microsoft.com/office/drawing/2014/main" id="{0F8C448B-6495-481F-94ED-387182FB8C4D}"/>
              </a:ext>
            </a:extLst>
          </p:cNvPr>
          <p:cNvPicPr>
            <a:picLocks noChangeAspect="1"/>
          </p:cNvPicPr>
          <p:nvPr/>
        </p:nvPicPr>
        <p:blipFill rotWithShape="1">
          <a:blip r:embed="rId21"/>
          <a:srcRect l="65117" t="86545" r="32577" b="7877"/>
          <a:stretch/>
        </p:blipFill>
        <p:spPr>
          <a:xfrm>
            <a:off x="7985194" y="5595771"/>
            <a:ext cx="378373" cy="514818"/>
          </a:xfrm>
          <a:prstGeom prst="rect">
            <a:avLst/>
          </a:prstGeom>
        </p:spPr>
      </p:pic>
      <p:grpSp>
        <p:nvGrpSpPr>
          <p:cNvPr id="73" name="Group 72">
            <a:extLst>
              <a:ext uri="{FF2B5EF4-FFF2-40B4-BE49-F238E27FC236}">
                <a16:creationId xmlns:a16="http://schemas.microsoft.com/office/drawing/2014/main" id="{9F035DB8-7355-4FB9-9AEB-E584910FE976}"/>
              </a:ext>
            </a:extLst>
          </p:cNvPr>
          <p:cNvGrpSpPr/>
          <p:nvPr/>
        </p:nvGrpSpPr>
        <p:grpSpPr>
          <a:xfrm>
            <a:off x="7045255" y="4963241"/>
            <a:ext cx="1552226" cy="515502"/>
            <a:chOff x="7045255" y="4963241"/>
            <a:chExt cx="1552226" cy="515502"/>
          </a:xfrm>
        </p:grpSpPr>
        <p:sp>
          <p:nvSpPr>
            <p:cNvPr id="70" name="Rectangle: Rounded Corners 69">
              <a:extLst>
                <a:ext uri="{FF2B5EF4-FFF2-40B4-BE49-F238E27FC236}">
                  <a16:creationId xmlns:a16="http://schemas.microsoft.com/office/drawing/2014/main" id="{071D0B22-04D9-42CB-8CB5-970AB9A74A93}"/>
                </a:ext>
              </a:extLst>
            </p:cNvPr>
            <p:cNvSpPr/>
            <p:nvPr/>
          </p:nvSpPr>
          <p:spPr>
            <a:xfrm>
              <a:off x="7045255" y="4963241"/>
              <a:ext cx="1552226" cy="515502"/>
            </a:xfrm>
            <a:prstGeom prst="roundRect">
              <a:avLst>
                <a:gd name="adj" fmla="val 9612"/>
              </a:avLst>
            </a:prstGeom>
            <a:solidFill>
              <a:srgbClr val="222222"/>
            </a:solidFill>
            <a:ln>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1" name="Picture 70">
              <a:extLst>
                <a:ext uri="{FF2B5EF4-FFF2-40B4-BE49-F238E27FC236}">
                  <a16:creationId xmlns:a16="http://schemas.microsoft.com/office/drawing/2014/main" id="{EB823DF9-825B-4A36-8721-AD0863F4F341}"/>
                </a:ext>
              </a:extLst>
            </p:cNvPr>
            <p:cNvPicPr>
              <a:picLocks noChangeAspect="1"/>
            </p:cNvPicPr>
            <p:nvPr/>
          </p:nvPicPr>
          <p:blipFill rotWithShape="1">
            <a:blip r:embed="rId21"/>
            <a:srcRect l="65087" t="87990" r="32607" b="8998"/>
            <a:stretch/>
          </p:blipFill>
          <p:spPr>
            <a:xfrm>
              <a:off x="7121565" y="5095180"/>
              <a:ext cx="378373" cy="278014"/>
            </a:xfrm>
            <a:prstGeom prst="rect">
              <a:avLst/>
            </a:prstGeom>
          </p:spPr>
        </p:pic>
        <p:sp>
          <p:nvSpPr>
            <p:cNvPr id="72" name="TextBox 71">
              <a:hlinkClick r:id="rId26" action="ppaction://hlinksldjump"/>
              <a:extLst>
                <a:ext uri="{FF2B5EF4-FFF2-40B4-BE49-F238E27FC236}">
                  <a16:creationId xmlns:a16="http://schemas.microsoft.com/office/drawing/2014/main" id="{E5498926-C491-4EB5-A90E-DDCC79E933B4}"/>
                </a:ext>
              </a:extLst>
            </p:cNvPr>
            <p:cNvSpPr txBox="1"/>
            <p:nvPr/>
          </p:nvSpPr>
          <p:spPr>
            <a:xfrm>
              <a:off x="7366696" y="5024582"/>
              <a:ext cx="1186371" cy="369332"/>
            </a:xfrm>
            <a:prstGeom prst="rect">
              <a:avLst/>
            </a:prstGeom>
            <a:noFill/>
          </p:spPr>
          <p:txBody>
            <a:bodyPr wrap="square" rtlCol="0">
              <a:spAutoFit/>
            </a:bodyPr>
            <a:lstStyle/>
            <a:p>
              <a:r>
                <a:rPr lang="en-US" dirty="0">
                  <a:solidFill>
                    <a:srgbClr val="F7F7F7"/>
                  </a:solidFill>
                </a:rPr>
                <a:t>Goodbye</a:t>
              </a:r>
              <a:endParaRPr lang="vi-VN" dirty="0">
                <a:solidFill>
                  <a:srgbClr val="F7F7F7"/>
                </a:solidFill>
              </a:endParaRPr>
            </a:p>
          </p:txBody>
        </p:sp>
      </p:grpSp>
      <p:sp>
        <p:nvSpPr>
          <p:cNvPr id="47" name="Speech Bubble: Rectangle 46">
            <a:extLst>
              <a:ext uri="{FF2B5EF4-FFF2-40B4-BE49-F238E27FC236}">
                <a16:creationId xmlns:a16="http://schemas.microsoft.com/office/drawing/2014/main" id="{E9122727-AF4F-4E0D-8A95-7A552897C23D}"/>
              </a:ext>
            </a:extLst>
          </p:cNvPr>
          <p:cNvSpPr/>
          <p:nvPr/>
        </p:nvSpPr>
        <p:spPr>
          <a:xfrm>
            <a:off x="11815644" y="6472701"/>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39</a:t>
            </a:r>
          </a:p>
        </p:txBody>
      </p:sp>
    </p:spTree>
    <p:extLst>
      <p:ext uri="{BB962C8B-B14F-4D97-AF65-F5344CB8AC3E}">
        <p14:creationId xmlns:p14="http://schemas.microsoft.com/office/powerpoint/2010/main" val="71914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8"/>
                    </p:tgtEl>
                  </p:cond>
                </p:stCondLst>
                <p:endSync evt="end" delay="0">
                  <p:rtn val="all"/>
                </p:endSync>
                <p:childTnLst>
                  <p:par>
                    <p:cTn id="3" fill="hold">
                      <p:stCondLst>
                        <p:cond delay="0"/>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250" fill="hold"/>
                                        <p:tgtEl>
                                          <p:spTgt spid="64"/>
                                        </p:tgtEl>
                                        <p:attrNameLst>
                                          <p:attrName>ppt_x</p:attrName>
                                        </p:attrNameLst>
                                      </p:cBhvr>
                                      <p:tavLst>
                                        <p:tav tm="0">
                                          <p:val>
                                            <p:strVal val="#ppt_x"/>
                                          </p:val>
                                        </p:tav>
                                        <p:tav tm="100000">
                                          <p:val>
                                            <p:strVal val="#ppt_x"/>
                                          </p:val>
                                        </p:tav>
                                      </p:tavLst>
                                    </p:anim>
                                    <p:anim calcmode="lin" valueType="num">
                                      <p:cBhvr additive="base">
                                        <p:cTn id="8" dur="1250" fill="hold"/>
                                        <p:tgtEl>
                                          <p:spTgt spid="64"/>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 presetClass="entr" presetSubtype="0" fill="hold" nodeType="afterEffect">
                                  <p:stCondLst>
                                    <p:cond delay="0"/>
                                  </p:stCondLst>
                                  <p:childTnLst>
                                    <p:set>
                                      <p:cBhvr>
                                        <p:cTn id="11" dur="1" fill="hold">
                                          <p:stCondLst>
                                            <p:cond delay="0"/>
                                          </p:stCondLst>
                                        </p:cTn>
                                        <p:tgtEl>
                                          <p:spTgt spid="69"/>
                                        </p:tgtEl>
                                        <p:attrNameLst>
                                          <p:attrName>style.visibility</p:attrName>
                                        </p:attrNameLst>
                                      </p:cBhvr>
                                      <p:to>
                                        <p:strVal val="visible"/>
                                      </p:to>
                                    </p:set>
                                  </p:childTnLst>
                                </p:cTn>
                              </p:par>
                            </p:childTnLst>
                          </p:cTn>
                        </p:par>
                      </p:childTnLst>
                    </p:cTn>
                  </p:par>
                </p:childTnLst>
              </p:cTn>
              <p:nextCondLst>
                <p:cond evt="onClick" delay="0">
                  <p:tgtEl>
                    <p:spTgt spid="68"/>
                  </p:tgtEl>
                </p:cond>
              </p:nextCondLst>
            </p:seq>
            <p:seq concurrent="1" nextAc="seek">
              <p:cTn id="12" restart="whenNotActive" fill="hold" evtFilter="cancelBubble" nodeType="interactiveSeq">
                <p:stCondLst>
                  <p:cond evt="onClick" delay="0">
                    <p:tgtEl>
                      <p:spTgt spid="69"/>
                    </p:tgtEl>
                  </p:cond>
                </p:stCondLst>
                <p:endSync evt="end" delay="0">
                  <p:rtn val="all"/>
                </p:endSync>
                <p:childTnLst>
                  <p:par>
                    <p:cTn id="13" fill="hold">
                      <p:stCondLst>
                        <p:cond delay="0"/>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anim calcmode="lin" valueType="num">
                                      <p:cBhvr>
                                        <p:cTn id="18" dur="500" fill="hold"/>
                                        <p:tgtEl>
                                          <p:spTgt spid="73"/>
                                        </p:tgtEl>
                                        <p:attrNameLst>
                                          <p:attrName>ppt_x</p:attrName>
                                        </p:attrNameLst>
                                      </p:cBhvr>
                                      <p:tavLst>
                                        <p:tav tm="0">
                                          <p:val>
                                            <p:strVal val="#ppt_x"/>
                                          </p:val>
                                        </p:tav>
                                        <p:tav tm="100000">
                                          <p:val>
                                            <p:strVal val="#ppt_x"/>
                                          </p:val>
                                        </p:tav>
                                      </p:tavLst>
                                    </p:anim>
                                    <p:anim calcmode="lin" valueType="num">
                                      <p:cBhvr>
                                        <p:cTn id="19" dur="5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69"/>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4C7EEAC-9BB7-4A7E-8630-7CBB39804DE3}"/>
              </a:ext>
            </a:extLst>
          </p:cNvPr>
          <p:cNvSpPr/>
          <p:nvPr/>
        </p:nvSpPr>
        <p:spPr>
          <a:xfrm>
            <a:off x="-1" y="0"/>
            <a:ext cx="12192001" cy="6858000"/>
          </a:xfrm>
          <a:prstGeom prst="roundRect">
            <a:avLst>
              <a:gd name="adj"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F239F16C-1EAB-498D-8A58-C75A3E740DDF}"/>
              </a:ext>
            </a:extLst>
          </p:cNvPr>
          <p:cNvPicPr>
            <a:picLocks noChangeAspect="1"/>
          </p:cNvPicPr>
          <p:nvPr/>
        </p:nvPicPr>
        <p:blipFill rotWithShape="1">
          <a:blip r:embed="rId2">
            <a:biLevel thresh="75000"/>
            <a:extLst>
              <a:ext uri="{28A0092B-C50C-407E-A947-70E740481C1C}">
                <a14:useLocalDpi xmlns:a14="http://schemas.microsoft.com/office/drawing/2010/main" val="0"/>
              </a:ext>
            </a:extLst>
          </a:blip>
          <a:srcRect l="22925" r="18617"/>
          <a:stretch/>
        </p:blipFill>
        <p:spPr>
          <a:xfrm>
            <a:off x="4987996" y="1838432"/>
            <a:ext cx="2216008" cy="1895368"/>
          </a:xfrm>
          <a:prstGeom prst="rect">
            <a:avLst/>
          </a:prstGeom>
        </p:spPr>
      </p:pic>
      <p:sp>
        <p:nvSpPr>
          <p:cNvPr id="9" name="TextBox 8">
            <a:extLst>
              <a:ext uri="{FF2B5EF4-FFF2-40B4-BE49-F238E27FC236}">
                <a16:creationId xmlns:a16="http://schemas.microsoft.com/office/drawing/2014/main" id="{5C1CB171-975E-4C72-A081-23FC1C46475F}"/>
              </a:ext>
            </a:extLst>
          </p:cNvPr>
          <p:cNvSpPr txBox="1"/>
          <p:nvPr/>
        </p:nvSpPr>
        <p:spPr>
          <a:xfrm>
            <a:off x="3077497" y="3733800"/>
            <a:ext cx="6322142" cy="769441"/>
          </a:xfrm>
          <a:prstGeom prst="rect">
            <a:avLst/>
          </a:prstGeom>
          <a:noFill/>
        </p:spPr>
        <p:txBody>
          <a:bodyPr wrap="square" rtlCol="0">
            <a:spAutoFit/>
          </a:bodyPr>
          <a:lstStyle/>
          <a:p>
            <a:pPr algn="ctr"/>
            <a:r>
              <a:rPr lang="en-US" sz="4400" b="1">
                <a:solidFill>
                  <a:schemeClr val="bg1"/>
                </a:solidFill>
              </a:rPr>
              <a:t>THANKS FOR WATCHING!</a:t>
            </a:r>
            <a:endParaRPr lang="vi-VN" sz="4400" b="1">
              <a:solidFill>
                <a:schemeClr val="bg1"/>
              </a:solidFill>
            </a:endParaRPr>
          </a:p>
        </p:txBody>
      </p:sp>
    </p:spTree>
    <p:extLst>
      <p:ext uri="{BB962C8B-B14F-4D97-AF65-F5344CB8AC3E}">
        <p14:creationId xmlns:p14="http://schemas.microsoft.com/office/powerpoint/2010/main" val="113647637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1"/>
            <a:ext cx="12191980" cy="6839211"/>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62577"/>
            <a:ext cx="12192000" cy="614395"/>
            <a:chOff x="0" y="6262577"/>
            <a:chExt cx="12192000"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extLst>
                <a:ext uri="{FF2B5EF4-FFF2-40B4-BE49-F238E27FC236}">
                  <a16:creationId xmlns:a16="http://schemas.microsoft.com/office/drawing/2014/main" id="{0ACA6E47-4CD8-4524-87C8-05CDA23B5A2A}"/>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extLst>
                <a:ext uri="{FF2B5EF4-FFF2-40B4-BE49-F238E27FC236}">
                  <a16:creationId xmlns:a16="http://schemas.microsoft.com/office/drawing/2014/main" id="{F5FF85D7-4C6E-429E-86EF-AA9BD529259D}"/>
                </a:ext>
              </a:extLst>
            </p:cNvPr>
            <p:cNvPicPr>
              <a:picLocks noChangeAspect="1"/>
            </p:cNvPicPr>
            <p:nvPr/>
          </p:nvPicPr>
          <p:blipFill rotWithShape="1">
            <a:blip r:embed="rId25">
              <a:extLst>
                <a:ext uri="{BEBA8EAE-BF5A-486C-A8C5-ECC9F3942E4B}">
                  <a14:imgProps xmlns:a14="http://schemas.microsoft.com/office/drawing/2010/main">
                    <a14:imgLayer r:embed="rId26">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dirty="0" err="1">
                  <a:solidFill>
                    <a:schemeClr val="bg1"/>
                  </a:solidFill>
                </a:rPr>
                <a:t>Nội</a:t>
              </a:r>
              <a:r>
                <a:rPr lang="en-US" sz="1600" dirty="0">
                  <a:solidFill>
                    <a:schemeClr val="bg1"/>
                  </a:solidFill>
                </a:rPr>
                <a:t> dung </a:t>
              </a:r>
              <a:r>
                <a:rPr lang="en-US" sz="1600" dirty="0" err="1">
                  <a:solidFill>
                    <a:schemeClr val="bg1"/>
                  </a:solidFill>
                </a:rPr>
                <a:t>đề</a:t>
              </a:r>
              <a:r>
                <a:rPr lang="en-US" sz="1600" dirty="0">
                  <a:solidFill>
                    <a:schemeClr val="bg1"/>
                  </a:solidFill>
                </a:rPr>
                <a:t> </a:t>
              </a:r>
              <a:r>
                <a:rPr lang="en-US" sz="1600" dirty="0" err="1">
                  <a:solidFill>
                    <a:schemeClr val="bg1"/>
                  </a:solidFill>
                </a:rPr>
                <a:t>tài</a:t>
              </a:r>
              <a:endParaRPr lang="vi-VN" sz="1600" dirty="0">
                <a:solidFill>
                  <a:schemeClr val="bg1"/>
                </a:solidFill>
              </a:endParaRPr>
            </a:p>
          </p:txBody>
        </p:sp>
      </p:grpSp>
      <p:grpSp>
        <p:nvGrpSpPr>
          <p:cNvPr id="53" name="Group 52">
            <a:extLst>
              <a:ext uri="{FF2B5EF4-FFF2-40B4-BE49-F238E27FC236}">
                <a16:creationId xmlns:a16="http://schemas.microsoft.com/office/drawing/2014/main" id="{9465168D-E54C-45A1-9CE0-336362553B48}"/>
              </a:ext>
            </a:extLst>
          </p:cNvPr>
          <p:cNvGrpSpPr/>
          <p:nvPr/>
        </p:nvGrpSpPr>
        <p:grpSpPr>
          <a:xfrm>
            <a:off x="1086718" y="2528849"/>
            <a:ext cx="1228884" cy="1017711"/>
            <a:chOff x="1077231" y="3710756"/>
            <a:chExt cx="1228884" cy="1017711"/>
          </a:xfrm>
        </p:grpSpPr>
        <p:pic>
          <p:nvPicPr>
            <p:cNvPr id="51" name="Picture 50">
              <a:extLst>
                <a:ext uri="{FF2B5EF4-FFF2-40B4-BE49-F238E27FC236}">
                  <a16:creationId xmlns:a16="http://schemas.microsoft.com/office/drawing/2014/main" id="{C9AC6852-8490-459D-913F-7D37525202EE}"/>
                </a:ext>
              </a:extLst>
            </p:cNvPr>
            <p:cNvPicPr>
              <a:picLocks noChangeAspect="1"/>
            </p:cNvPicPr>
            <p:nvPr/>
          </p:nvPicPr>
          <p:blipFill rotWithShape="1">
            <a:blip r:embed="rId27"/>
            <a:srcRect l="12824" t="11242" r="77437" b="72140"/>
            <a:stretch/>
          </p:blipFill>
          <p:spPr>
            <a:xfrm>
              <a:off x="1364388" y="3710756"/>
              <a:ext cx="673544" cy="646440"/>
            </a:xfrm>
            <a:prstGeom prst="rect">
              <a:avLst/>
            </a:prstGeom>
          </p:spPr>
        </p:pic>
        <p:sp>
          <p:nvSpPr>
            <p:cNvPr id="52" name="TextBox 51">
              <a:extLst>
                <a:ext uri="{FF2B5EF4-FFF2-40B4-BE49-F238E27FC236}">
                  <a16:creationId xmlns:a16="http://schemas.microsoft.com/office/drawing/2014/main" id="{4904C3E6-7172-435C-86F9-34BBF829B373}"/>
                </a:ext>
              </a:extLst>
            </p:cNvPr>
            <p:cNvSpPr txBox="1"/>
            <p:nvPr/>
          </p:nvSpPr>
          <p:spPr>
            <a:xfrm>
              <a:off x="1077231" y="4389913"/>
              <a:ext cx="1228884" cy="338554"/>
            </a:xfrm>
            <a:prstGeom prst="rect">
              <a:avLst/>
            </a:prstGeom>
            <a:noFill/>
          </p:spPr>
          <p:txBody>
            <a:bodyPr wrap="square" rtlCol="0">
              <a:spAutoFit/>
            </a:bodyPr>
            <a:lstStyle/>
            <a:p>
              <a:pPr algn="ctr"/>
              <a:r>
                <a:rPr lang="en-US" sz="1600">
                  <a:solidFill>
                    <a:schemeClr val="bg1"/>
                  </a:solidFill>
                </a:rPr>
                <a:t>Kết luận</a:t>
              </a:r>
              <a:endParaRPr lang="vi-VN" sz="1600">
                <a:solidFill>
                  <a:schemeClr val="bg1"/>
                </a:solidFill>
              </a:endParaRPr>
            </a:p>
          </p:txBody>
        </p:sp>
      </p:grpSp>
      <p:grpSp>
        <p:nvGrpSpPr>
          <p:cNvPr id="58" name="Group 57">
            <a:extLst>
              <a:ext uri="{FF2B5EF4-FFF2-40B4-BE49-F238E27FC236}">
                <a16:creationId xmlns:a16="http://schemas.microsoft.com/office/drawing/2014/main" id="{5E51FB6B-0467-4A23-B3B0-A5383E40D1E0}"/>
              </a:ext>
            </a:extLst>
          </p:cNvPr>
          <p:cNvGrpSpPr/>
          <p:nvPr/>
        </p:nvGrpSpPr>
        <p:grpSpPr>
          <a:xfrm>
            <a:off x="1113089" y="3695655"/>
            <a:ext cx="1228884" cy="1032812"/>
            <a:chOff x="1113089" y="3695655"/>
            <a:chExt cx="1228884" cy="1032812"/>
          </a:xfrm>
        </p:grpSpPr>
        <p:pic>
          <p:nvPicPr>
            <p:cNvPr id="56" name="Picture 55">
              <a:extLst>
                <a:ext uri="{FF2B5EF4-FFF2-40B4-BE49-F238E27FC236}">
                  <a16:creationId xmlns:a16="http://schemas.microsoft.com/office/drawing/2014/main" id="{AE4C8C7C-34ED-4A04-80F2-37B333C143AE}"/>
                </a:ext>
              </a:extLst>
            </p:cNvPr>
            <p:cNvPicPr>
              <a:picLocks noChangeAspect="1"/>
            </p:cNvPicPr>
            <p:nvPr/>
          </p:nvPicPr>
          <p:blipFill rotWithShape="1">
            <a:blip r:embed="rId28"/>
            <a:srcRect l="12914" t="10986" r="77500" b="71970"/>
            <a:stretch/>
          </p:blipFill>
          <p:spPr>
            <a:xfrm>
              <a:off x="1390759" y="3695655"/>
              <a:ext cx="673544" cy="673596"/>
            </a:xfrm>
            <a:prstGeom prst="rect">
              <a:avLst/>
            </a:prstGeom>
          </p:spPr>
        </p:pic>
        <p:sp>
          <p:nvSpPr>
            <p:cNvPr id="57" name="TextBox 56">
              <a:extLst>
                <a:ext uri="{FF2B5EF4-FFF2-40B4-BE49-F238E27FC236}">
                  <a16:creationId xmlns:a16="http://schemas.microsoft.com/office/drawing/2014/main" id="{26DADBBC-FB49-4A4A-9A61-43822DDECECD}"/>
                </a:ext>
              </a:extLst>
            </p:cNvPr>
            <p:cNvSpPr txBox="1"/>
            <p:nvPr/>
          </p:nvSpPr>
          <p:spPr>
            <a:xfrm>
              <a:off x="1113089" y="4389913"/>
              <a:ext cx="1228884" cy="338554"/>
            </a:xfrm>
            <a:prstGeom prst="rect">
              <a:avLst/>
            </a:prstGeom>
            <a:noFill/>
          </p:spPr>
          <p:txBody>
            <a:bodyPr wrap="square" rtlCol="0">
              <a:spAutoFit/>
            </a:bodyPr>
            <a:lstStyle/>
            <a:p>
              <a:pPr algn="ctr"/>
              <a:r>
                <a:rPr lang="en-US" sz="1600">
                  <a:solidFill>
                    <a:schemeClr val="bg1"/>
                  </a:solidFill>
                </a:rPr>
                <a:t>Tổng kết</a:t>
              </a:r>
              <a:endParaRPr lang="vi-VN" sz="1600">
                <a:solidFill>
                  <a:schemeClr val="bg1"/>
                </a:solidFill>
              </a:endParaRPr>
            </a:p>
          </p:txBody>
        </p:sp>
      </p:grpSp>
      <p:sp>
        <p:nvSpPr>
          <p:cNvPr id="4" name="Rectangle 3">
            <a:extLst>
              <a:ext uri="{FF2B5EF4-FFF2-40B4-BE49-F238E27FC236}">
                <a16:creationId xmlns:a16="http://schemas.microsoft.com/office/drawing/2014/main" id="{702A0AE6-5BF0-4BDB-8B07-16B29A4B63A7}"/>
              </a:ext>
            </a:extLst>
          </p:cNvPr>
          <p:cNvSpPr/>
          <p:nvPr/>
        </p:nvSpPr>
        <p:spPr>
          <a:xfrm>
            <a:off x="0" y="-12140"/>
            <a:ext cx="12192000" cy="629381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Picture 54">
            <a:extLst>
              <a:ext uri="{FF2B5EF4-FFF2-40B4-BE49-F238E27FC236}">
                <a16:creationId xmlns:a16="http://schemas.microsoft.com/office/drawing/2014/main" id="{5D5E8806-C58A-47D4-9C84-03DB515EB153}"/>
              </a:ext>
            </a:extLst>
          </p:cNvPr>
          <p:cNvPicPr>
            <a:picLocks noChangeAspect="1"/>
          </p:cNvPicPr>
          <p:nvPr/>
        </p:nvPicPr>
        <p:blipFill rotWithShape="1">
          <a:blip r:embed="rId29"/>
          <a:srcRect l="91385" b="95720"/>
          <a:stretch/>
        </p:blipFill>
        <p:spPr>
          <a:xfrm>
            <a:off x="10695419" y="10792"/>
            <a:ext cx="1496562" cy="418186"/>
          </a:xfrm>
          <a:prstGeom prst="rect">
            <a:avLst/>
          </a:prstGeom>
        </p:spPr>
      </p:pic>
      <p:pic>
        <p:nvPicPr>
          <p:cNvPr id="59" name="Picture 58">
            <a:extLst>
              <a:ext uri="{FF2B5EF4-FFF2-40B4-BE49-F238E27FC236}">
                <a16:creationId xmlns:a16="http://schemas.microsoft.com/office/drawing/2014/main" id="{FC0BE4CD-E49A-43C3-92EA-4ED362B0F9CA}"/>
              </a:ext>
            </a:extLst>
          </p:cNvPr>
          <p:cNvPicPr>
            <a:picLocks noChangeAspect="1"/>
          </p:cNvPicPr>
          <p:nvPr/>
        </p:nvPicPr>
        <p:blipFill rotWithShape="1">
          <a:blip r:embed="rId29"/>
          <a:srcRect l="43647" t="37719" r="43551" b="42112"/>
          <a:stretch/>
        </p:blipFill>
        <p:spPr>
          <a:xfrm>
            <a:off x="5357396" y="1890359"/>
            <a:ext cx="2078982" cy="1842439"/>
          </a:xfrm>
          <a:prstGeom prst="rect">
            <a:avLst/>
          </a:prstGeom>
        </p:spPr>
      </p:pic>
      <p:sp>
        <p:nvSpPr>
          <p:cNvPr id="50" name="Speech Bubble: Rectangle 49">
            <a:extLst>
              <a:ext uri="{FF2B5EF4-FFF2-40B4-BE49-F238E27FC236}">
                <a16:creationId xmlns:a16="http://schemas.microsoft.com/office/drawing/2014/main" id="{124B121B-DE74-467B-AD21-9E0F7F808E1F}"/>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4</a:t>
            </a:r>
          </a:p>
        </p:txBody>
      </p:sp>
    </p:spTree>
    <p:extLst>
      <p:ext uri="{BB962C8B-B14F-4D97-AF65-F5344CB8AC3E}">
        <p14:creationId xmlns:p14="http://schemas.microsoft.com/office/powerpoint/2010/main" val="52971085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1"/>
            <a:ext cx="12191980" cy="6839211"/>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62577"/>
            <a:ext cx="12192000" cy="614395"/>
            <a:chOff x="0" y="6262577"/>
            <a:chExt cx="12192000"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extLst>
                <a:ext uri="{FF2B5EF4-FFF2-40B4-BE49-F238E27FC236}">
                  <a16:creationId xmlns:a16="http://schemas.microsoft.com/office/drawing/2014/main" id="{0ACA6E47-4CD8-4524-87C8-05CDA23B5A2A}"/>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extLst>
                <a:ext uri="{FF2B5EF4-FFF2-40B4-BE49-F238E27FC236}">
                  <a16:creationId xmlns:a16="http://schemas.microsoft.com/office/drawing/2014/main" id="{F5FF85D7-4C6E-429E-86EF-AA9BD529259D}"/>
                </a:ext>
              </a:extLst>
            </p:cNvPr>
            <p:cNvPicPr>
              <a:picLocks noChangeAspect="1"/>
            </p:cNvPicPr>
            <p:nvPr/>
          </p:nvPicPr>
          <p:blipFill rotWithShape="1">
            <a:blip r:embed="rId25">
              <a:extLst>
                <a:ext uri="{BEBA8EAE-BF5A-486C-A8C5-ECC9F3942E4B}">
                  <a14:imgProps xmlns:a14="http://schemas.microsoft.com/office/drawing/2010/main">
                    <a14:imgLayer r:embed="rId26">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dirty="0" err="1">
                  <a:solidFill>
                    <a:schemeClr val="bg1"/>
                  </a:solidFill>
                </a:rPr>
                <a:t>Nội</a:t>
              </a:r>
              <a:r>
                <a:rPr lang="en-US" sz="1600" dirty="0">
                  <a:solidFill>
                    <a:schemeClr val="bg1"/>
                  </a:solidFill>
                </a:rPr>
                <a:t> dung </a:t>
              </a:r>
              <a:r>
                <a:rPr lang="en-US" sz="1600" dirty="0" err="1">
                  <a:solidFill>
                    <a:schemeClr val="bg1"/>
                  </a:solidFill>
                </a:rPr>
                <a:t>đề</a:t>
              </a:r>
              <a:r>
                <a:rPr lang="en-US" sz="1600" dirty="0">
                  <a:solidFill>
                    <a:schemeClr val="bg1"/>
                  </a:solidFill>
                </a:rPr>
                <a:t> </a:t>
              </a:r>
              <a:r>
                <a:rPr lang="en-US" sz="1600" dirty="0" err="1">
                  <a:solidFill>
                    <a:schemeClr val="bg1"/>
                  </a:solidFill>
                </a:rPr>
                <a:t>tài</a:t>
              </a:r>
              <a:endParaRPr lang="vi-VN" sz="1600" dirty="0">
                <a:solidFill>
                  <a:schemeClr val="bg1"/>
                </a:solidFill>
              </a:endParaRPr>
            </a:p>
          </p:txBody>
        </p:sp>
      </p:grpSp>
      <p:grpSp>
        <p:nvGrpSpPr>
          <p:cNvPr id="53" name="Group 52">
            <a:extLst>
              <a:ext uri="{FF2B5EF4-FFF2-40B4-BE49-F238E27FC236}">
                <a16:creationId xmlns:a16="http://schemas.microsoft.com/office/drawing/2014/main" id="{9465168D-E54C-45A1-9CE0-336362553B48}"/>
              </a:ext>
            </a:extLst>
          </p:cNvPr>
          <p:cNvGrpSpPr/>
          <p:nvPr/>
        </p:nvGrpSpPr>
        <p:grpSpPr>
          <a:xfrm>
            <a:off x="1086718" y="2528849"/>
            <a:ext cx="1228884" cy="1017711"/>
            <a:chOff x="1077231" y="3710756"/>
            <a:chExt cx="1228884" cy="1017711"/>
          </a:xfrm>
        </p:grpSpPr>
        <p:pic>
          <p:nvPicPr>
            <p:cNvPr id="51" name="Picture 50">
              <a:extLst>
                <a:ext uri="{FF2B5EF4-FFF2-40B4-BE49-F238E27FC236}">
                  <a16:creationId xmlns:a16="http://schemas.microsoft.com/office/drawing/2014/main" id="{C9AC6852-8490-459D-913F-7D37525202EE}"/>
                </a:ext>
              </a:extLst>
            </p:cNvPr>
            <p:cNvPicPr>
              <a:picLocks noChangeAspect="1"/>
            </p:cNvPicPr>
            <p:nvPr/>
          </p:nvPicPr>
          <p:blipFill rotWithShape="1">
            <a:blip r:embed="rId27"/>
            <a:srcRect l="12824" t="11242" r="77437" b="72140"/>
            <a:stretch/>
          </p:blipFill>
          <p:spPr>
            <a:xfrm>
              <a:off x="1364388" y="3710756"/>
              <a:ext cx="673544" cy="646440"/>
            </a:xfrm>
            <a:prstGeom prst="rect">
              <a:avLst/>
            </a:prstGeom>
          </p:spPr>
        </p:pic>
        <p:sp>
          <p:nvSpPr>
            <p:cNvPr id="52" name="TextBox 51">
              <a:extLst>
                <a:ext uri="{FF2B5EF4-FFF2-40B4-BE49-F238E27FC236}">
                  <a16:creationId xmlns:a16="http://schemas.microsoft.com/office/drawing/2014/main" id="{4904C3E6-7172-435C-86F9-34BBF829B373}"/>
                </a:ext>
              </a:extLst>
            </p:cNvPr>
            <p:cNvSpPr txBox="1"/>
            <p:nvPr/>
          </p:nvSpPr>
          <p:spPr>
            <a:xfrm>
              <a:off x="1077231" y="4389913"/>
              <a:ext cx="1228884" cy="338554"/>
            </a:xfrm>
            <a:prstGeom prst="rect">
              <a:avLst/>
            </a:prstGeom>
            <a:noFill/>
          </p:spPr>
          <p:txBody>
            <a:bodyPr wrap="square" rtlCol="0">
              <a:spAutoFit/>
            </a:bodyPr>
            <a:lstStyle/>
            <a:p>
              <a:pPr algn="ctr"/>
              <a:r>
                <a:rPr lang="en-US" sz="1600">
                  <a:solidFill>
                    <a:schemeClr val="bg1"/>
                  </a:solidFill>
                </a:rPr>
                <a:t>Kết luận</a:t>
              </a:r>
              <a:endParaRPr lang="vi-VN" sz="1600">
                <a:solidFill>
                  <a:schemeClr val="bg1"/>
                </a:solidFill>
              </a:endParaRPr>
            </a:p>
          </p:txBody>
        </p:sp>
      </p:grpSp>
      <p:grpSp>
        <p:nvGrpSpPr>
          <p:cNvPr id="58" name="Group 57">
            <a:extLst>
              <a:ext uri="{FF2B5EF4-FFF2-40B4-BE49-F238E27FC236}">
                <a16:creationId xmlns:a16="http://schemas.microsoft.com/office/drawing/2014/main" id="{5E51FB6B-0467-4A23-B3B0-A5383E40D1E0}"/>
              </a:ext>
            </a:extLst>
          </p:cNvPr>
          <p:cNvGrpSpPr/>
          <p:nvPr/>
        </p:nvGrpSpPr>
        <p:grpSpPr>
          <a:xfrm>
            <a:off x="1113089" y="3695655"/>
            <a:ext cx="1228884" cy="1032812"/>
            <a:chOff x="1113089" y="3695655"/>
            <a:chExt cx="1228884" cy="1032812"/>
          </a:xfrm>
        </p:grpSpPr>
        <p:pic>
          <p:nvPicPr>
            <p:cNvPr id="56" name="Picture 55">
              <a:extLst>
                <a:ext uri="{FF2B5EF4-FFF2-40B4-BE49-F238E27FC236}">
                  <a16:creationId xmlns:a16="http://schemas.microsoft.com/office/drawing/2014/main" id="{AE4C8C7C-34ED-4A04-80F2-37B333C143AE}"/>
                </a:ext>
              </a:extLst>
            </p:cNvPr>
            <p:cNvPicPr>
              <a:picLocks noChangeAspect="1"/>
            </p:cNvPicPr>
            <p:nvPr/>
          </p:nvPicPr>
          <p:blipFill rotWithShape="1">
            <a:blip r:embed="rId28"/>
            <a:srcRect l="12914" t="10986" r="77500" b="71970"/>
            <a:stretch/>
          </p:blipFill>
          <p:spPr>
            <a:xfrm>
              <a:off x="1390759" y="3695655"/>
              <a:ext cx="673544" cy="673596"/>
            </a:xfrm>
            <a:prstGeom prst="rect">
              <a:avLst/>
            </a:prstGeom>
          </p:spPr>
        </p:pic>
        <p:sp>
          <p:nvSpPr>
            <p:cNvPr id="57" name="TextBox 56">
              <a:extLst>
                <a:ext uri="{FF2B5EF4-FFF2-40B4-BE49-F238E27FC236}">
                  <a16:creationId xmlns:a16="http://schemas.microsoft.com/office/drawing/2014/main" id="{26DADBBC-FB49-4A4A-9A61-43822DDECECD}"/>
                </a:ext>
              </a:extLst>
            </p:cNvPr>
            <p:cNvSpPr txBox="1"/>
            <p:nvPr/>
          </p:nvSpPr>
          <p:spPr>
            <a:xfrm>
              <a:off x="1113089" y="4389913"/>
              <a:ext cx="1228884" cy="338554"/>
            </a:xfrm>
            <a:prstGeom prst="rect">
              <a:avLst/>
            </a:prstGeom>
            <a:noFill/>
          </p:spPr>
          <p:txBody>
            <a:bodyPr wrap="square" rtlCol="0">
              <a:spAutoFit/>
            </a:bodyPr>
            <a:lstStyle/>
            <a:p>
              <a:pPr algn="ctr"/>
              <a:r>
                <a:rPr lang="en-US" sz="1600">
                  <a:solidFill>
                    <a:schemeClr val="bg1"/>
                  </a:solidFill>
                </a:rPr>
                <a:t>Tổng kết</a:t>
              </a:r>
              <a:endParaRPr lang="vi-VN" sz="1600">
                <a:solidFill>
                  <a:schemeClr val="bg1"/>
                </a:solidFill>
              </a:endParaRPr>
            </a:p>
          </p:txBody>
        </p:sp>
      </p:grpSp>
      <p:sp>
        <p:nvSpPr>
          <p:cNvPr id="4" name="Rectangle 3">
            <a:extLst>
              <a:ext uri="{FF2B5EF4-FFF2-40B4-BE49-F238E27FC236}">
                <a16:creationId xmlns:a16="http://schemas.microsoft.com/office/drawing/2014/main" id="{702A0AE6-5BF0-4BDB-8B07-16B29A4B63A7}"/>
              </a:ext>
            </a:extLst>
          </p:cNvPr>
          <p:cNvSpPr/>
          <p:nvPr/>
        </p:nvSpPr>
        <p:spPr>
          <a:xfrm>
            <a:off x="0" y="-12140"/>
            <a:ext cx="12192000" cy="6293819"/>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0" name="Picture 49">
            <a:extLst>
              <a:ext uri="{FF2B5EF4-FFF2-40B4-BE49-F238E27FC236}">
                <a16:creationId xmlns:a16="http://schemas.microsoft.com/office/drawing/2014/main" id="{827D7091-1590-47E4-A0DD-12DD9CC8E4B9}"/>
              </a:ext>
            </a:extLst>
          </p:cNvPr>
          <p:cNvPicPr>
            <a:picLocks noChangeAspect="1"/>
          </p:cNvPicPr>
          <p:nvPr/>
        </p:nvPicPr>
        <p:blipFill rotWithShape="1">
          <a:blip r:embed="rId29"/>
          <a:srcRect l="43647" t="37719" r="43551" b="42112"/>
          <a:stretch/>
        </p:blipFill>
        <p:spPr>
          <a:xfrm>
            <a:off x="5346622" y="1213294"/>
            <a:ext cx="2078982" cy="1842439"/>
          </a:xfrm>
          <a:prstGeom prst="rect">
            <a:avLst/>
          </a:prstGeom>
        </p:spPr>
      </p:pic>
      <p:pic>
        <p:nvPicPr>
          <p:cNvPr id="55" name="Picture 54">
            <a:extLst>
              <a:ext uri="{FF2B5EF4-FFF2-40B4-BE49-F238E27FC236}">
                <a16:creationId xmlns:a16="http://schemas.microsoft.com/office/drawing/2014/main" id="{5D5E8806-C58A-47D4-9C84-03DB515EB153}"/>
              </a:ext>
            </a:extLst>
          </p:cNvPr>
          <p:cNvPicPr>
            <a:picLocks noChangeAspect="1"/>
          </p:cNvPicPr>
          <p:nvPr/>
        </p:nvPicPr>
        <p:blipFill rotWithShape="1">
          <a:blip r:embed="rId29"/>
          <a:srcRect l="91385" b="95720"/>
          <a:stretch/>
        </p:blipFill>
        <p:spPr>
          <a:xfrm>
            <a:off x="10695419" y="10792"/>
            <a:ext cx="1496562" cy="418186"/>
          </a:xfrm>
          <a:prstGeom prst="rect">
            <a:avLst/>
          </a:prstGeom>
        </p:spPr>
      </p:pic>
      <p:sp>
        <p:nvSpPr>
          <p:cNvPr id="2" name="TextBox 1">
            <a:extLst>
              <a:ext uri="{FF2B5EF4-FFF2-40B4-BE49-F238E27FC236}">
                <a16:creationId xmlns:a16="http://schemas.microsoft.com/office/drawing/2014/main" id="{512B40B5-026D-4E55-B699-F03472948214}"/>
              </a:ext>
            </a:extLst>
          </p:cNvPr>
          <p:cNvSpPr txBox="1"/>
          <p:nvPr/>
        </p:nvSpPr>
        <p:spPr>
          <a:xfrm>
            <a:off x="3815644" y="2856578"/>
            <a:ext cx="5344392" cy="584775"/>
          </a:xfrm>
          <a:prstGeom prst="rect">
            <a:avLst/>
          </a:prstGeom>
          <a:noFill/>
        </p:spPr>
        <p:txBody>
          <a:bodyPr wrap="square" rtlCol="0">
            <a:spAutoFit/>
          </a:bodyPr>
          <a:lstStyle/>
          <a:p>
            <a:pPr algn="ctr"/>
            <a:r>
              <a:rPr lang="en-US" sz="3200" b="1" dirty="0" err="1">
                <a:solidFill>
                  <a:schemeClr val="bg1"/>
                </a:solidFill>
              </a:rPr>
              <a:t>Giới</a:t>
            </a:r>
            <a:r>
              <a:rPr lang="en-US" sz="3200" b="1" dirty="0">
                <a:solidFill>
                  <a:schemeClr val="bg1"/>
                </a:solidFill>
              </a:rPr>
              <a:t> </a:t>
            </a:r>
            <a:r>
              <a:rPr lang="en-US" sz="3200" b="1" dirty="0" err="1">
                <a:solidFill>
                  <a:schemeClr val="bg1"/>
                </a:solidFill>
              </a:rPr>
              <a:t>thiệu</a:t>
            </a:r>
            <a:r>
              <a:rPr lang="en-US" sz="3200" b="1" dirty="0">
                <a:solidFill>
                  <a:schemeClr val="bg1"/>
                </a:solidFill>
              </a:rPr>
              <a:t> </a:t>
            </a:r>
            <a:r>
              <a:rPr lang="en-US" sz="3200" b="1" dirty="0" err="1">
                <a:solidFill>
                  <a:schemeClr val="bg1"/>
                </a:solidFill>
              </a:rPr>
              <a:t>thành</a:t>
            </a:r>
            <a:r>
              <a:rPr lang="en-US" sz="3200" b="1" dirty="0">
                <a:solidFill>
                  <a:schemeClr val="bg1"/>
                </a:solidFill>
              </a:rPr>
              <a:t> </a:t>
            </a:r>
            <a:r>
              <a:rPr lang="en-US" sz="3200" b="1" dirty="0" err="1">
                <a:solidFill>
                  <a:schemeClr val="bg1"/>
                </a:solidFill>
              </a:rPr>
              <a:t>viên</a:t>
            </a:r>
            <a:r>
              <a:rPr lang="en-US" sz="3200" b="1" dirty="0">
                <a:solidFill>
                  <a:schemeClr val="bg1"/>
                </a:solidFill>
              </a:rPr>
              <a:t> </a:t>
            </a:r>
            <a:r>
              <a:rPr lang="en-US" sz="3200" b="1" dirty="0" err="1">
                <a:solidFill>
                  <a:schemeClr val="bg1"/>
                </a:solidFill>
              </a:rPr>
              <a:t>nhóm</a:t>
            </a:r>
            <a:endParaRPr lang="vi-VN" sz="3200" b="1" dirty="0">
              <a:solidFill>
                <a:schemeClr val="bg1"/>
              </a:solidFill>
            </a:endParaRPr>
          </a:p>
        </p:txBody>
      </p:sp>
      <p:sp>
        <p:nvSpPr>
          <p:cNvPr id="59" name="Speech Bubble: Rectangle 58">
            <a:extLst>
              <a:ext uri="{FF2B5EF4-FFF2-40B4-BE49-F238E27FC236}">
                <a16:creationId xmlns:a16="http://schemas.microsoft.com/office/drawing/2014/main" id="{B7643CCD-5184-4BBF-B377-CF800F04A38E}"/>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5</a:t>
            </a:r>
          </a:p>
        </p:txBody>
      </p:sp>
    </p:spTree>
    <p:extLst>
      <p:ext uri="{BB962C8B-B14F-4D97-AF65-F5344CB8AC3E}">
        <p14:creationId xmlns:p14="http://schemas.microsoft.com/office/powerpoint/2010/main" val="782784690"/>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1"/>
            <a:ext cx="12191980" cy="6839211"/>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85417"/>
            <a:ext cx="12192000" cy="614395"/>
            <a:chOff x="0" y="6262577"/>
            <a:chExt cx="12192000"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extLst>
                <a:ext uri="{FF2B5EF4-FFF2-40B4-BE49-F238E27FC236}">
                  <a16:creationId xmlns:a16="http://schemas.microsoft.com/office/drawing/2014/main" id="{0ACA6E47-4CD8-4524-87C8-05CDA23B5A2A}"/>
                </a:ext>
              </a:extLst>
            </p:cNvPr>
            <p:cNvPicPr>
              <a:picLocks noChangeAspect="1"/>
            </p:cNvPicPr>
            <p:nvPr/>
          </p:nvPicPr>
          <p:blipFill rotWithShape="1">
            <a:blip r:embed="rId23">
              <a:extLst>
                <a:ext uri="{BEBA8EAE-BF5A-486C-A8C5-ECC9F3942E4B}">
                  <a14:imgProps xmlns:a14="http://schemas.microsoft.com/office/drawing/2010/main">
                    <a14:imgLayer r:embed="rId24">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extLst>
                <a:ext uri="{FF2B5EF4-FFF2-40B4-BE49-F238E27FC236}">
                  <a16:creationId xmlns:a16="http://schemas.microsoft.com/office/drawing/2014/main" id="{F5FF85D7-4C6E-429E-86EF-AA9BD529259D}"/>
                </a:ext>
              </a:extLst>
            </p:cNvPr>
            <p:cNvPicPr>
              <a:picLocks noChangeAspect="1"/>
            </p:cNvPicPr>
            <p:nvPr/>
          </p:nvPicPr>
          <p:blipFill rotWithShape="1">
            <a:blip r:embed="rId25">
              <a:extLst>
                <a:ext uri="{BEBA8EAE-BF5A-486C-A8C5-ECC9F3942E4B}">
                  <a14:imgProps xmlns:a14="http://schemas.microsoft.com/office/drawing/2010/main">
                    <a14:imgLayer r:embed="rId26">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dirty="0" err="1">
                  <a:solidFill>
                    <a:schemeClr val="bg1"/>
                  </a:solidFill>
                </a:rPr>
                <a:t>Nội</a:t>
              </a:r>
              <a:r>
                <a:rPr lang="en-US" sz="1600" dirty="0">
                  <a:solidFill>
                    <a:schemeClr val="bg1"/>
                  </a:solidFill>
                </a:rPr>
                <a:t> dung </a:t>
              </a:r>
              <a:r>
                <a:rPr lang="en-US" sz="1600" dirty="0" err="1">
                  <a:solidFill>
                    <a:schemeClr val="bg1"/>
                  </a:solidFill>
                </a:rPr>
                <a:t>đề</a:t>
              </a:r>
              <a:r>
                <a:rPr lang="en-US" sz="1600" dirty="0">
                  <a:solidFill>
                    <a:schemeClr val="bg1"/>
                  </a:solidFill>
                </a:rPr>
                <a:t> </a:t>
              </a:r>
              <a:r>
                <a:rPr lang="en-US" sz="1600" dirty="0" err="1">
                  <a:solidFill>
                    <a:schemeClr val="bg1"/>
                  </a:solidFill>
                </a:rPr>
                <a:t>tài</a:t>
              </a:r>
              <a:endParaRPr lang="vi-VN" sz="1600" dirty="0">
                <a:solidFill>
                  <a:schemeClr val="bg1"/>
                </a:solidFill>
              </a:endParaRPr>
            </a:p>
          </p:txBody>
        </p:sp>
      </p:grpSp>
      <p:grpSp>
        <p:nvGrpSpPr>
          <p:cNvPr id="53" name="Group 52">
            <a:extLst>
              <a:ext uri="{FF2B5EF4-FFF2-40B4-BE49-F238E27FC236}">
                <a16:creationId xmlns:a16="http://schemas.microsoft.com/office/drawing/2014/main" id="{9465168D-E54C-45A1-9CE0-336362553B48}"/>
              </a:ext>
            </a:extLst>
          </p:cNvPr>
          <p:cNvGrpSpPr/>
          <p:nvPr/>
        </p:nvGrpSpPr>
        <p:grpSpPr>
          <a:xfrm>
            <a:off x="1086718" y="2528849"/>
            <a:ext cx="1228884" cy="1017711"/>
            <a:chOff x="1077231" y="3710756"/>
            <a:chExt cx="1228884" cy="1017711"/>
          </a:xfrm>
        </p:grpSpPr>
        <p:pic>
          <p:nvPicPr>
            <p:cNvPr id="51" name="Picture 50">
              <a:extLst>
                <a:ext uri="{FF2B5EF4-FFF2-40B4-BE49-F238E27FC236}">
                  <a16:creationId xmlns:a16="http://schemas.microsoft.com/office/drawing/2014/main" id="{C9AC6852-8490-459D-913F-7D37525202EE}"/>
                </a:ext>
              </a:extLst>
            </p:cNvPr>
            <p:cNvPicPr>
              <a:picLocks noChangeAspect="1"/>
            </p:cNvPicPr>
            <p:nvPr/>
          </p:nvPicPr>
          <p:blipFill rotWithShape="1">
            <a:blip r:embed="rId27"/>
            <a:srcRect l="12824" t="11242" r="77437" b="72140"/>
            <a:stretch/>
          </p:blipFill>
          <p:spPr>
            <a:xfrm>
              <a:off x="1364388" y="3710756"/>
              <a:ext cx="673544" cy="646440"/>
            </a:xfrm>
            <a:prstGeom prst="rect">
              <a:avLst/>
            </a:prstGeom>
          </p:spPr>
        </p:pic>
        <p:sp>
          <p:nvSpPr>
            <p:cNvPr id="52" name="TextBox 51">
              <a:extLst>
                <a:ext uri="{FF2B5EF4-FFF2-40B4-BE49-F238E27FC236}">
                  <a16:creationId xmlns:a16="http://schemas.microsoft.com/office/drawing/2014/main" id="{4904C3E6-7172-435C-86F9-34BBF829B373}"/>
                </a:ext>
              </a:extLst>
            </p:cNvPr>
            <p:cNvSpPr txBox="1"/>
            <p:nvPr/>
          </p:nvSpPr>
          <p:spPr>
            <a:xfrm>
              <a:off x="1077231" y="4389913"/>
              <a:ext cx="1228884" cy="338554"/>
            </a:xfrm>
            <a:prstGeom prst="rect">
              <a:avLst/>
            </a:prstGeom>
            <a:noFill/>
          </p:spPr>
          <p:txBody>
            <a:bodyPr wrap="square" rtlCol="0">
              <a:spAutoFit/>
            </a:bodyPr>
            <a:lstStyle/>
            <a:p>
              <a:pPr algn="ctr"/>
              <a:r>
                <a:rPr lang="en-US" sz="1600">
                  <a:solidFill>
                    <a:schemeClr val="bg1"/>
                  </a:solidFill>
                </a:rPr>
                <a:t>Kết luận</a:t>
              </a:r>
              <a:endParaRPr lang="vi-VN" sz="1600">
                <a:solidFill>
                  <a:schemeClr val="bg1"/>
                </a:solidFill>
              </a:endParaRPr>
            </a:p>
          </p:txBody>
        </p:sp>
      </p:grpSp>
      <p:grpSp>
        <p:nvGrpSpPr>
          <p:cNvPr id="58" name="Group 57">
            <a:extLst>
              <a:ext uri="{FF2B5EF4-FFF2-40B4-BE49-F238E27FC236}">
                <a16:creationId xmlns:a16="http://schemas.microsoft.com/office/drawing/2014/main" id="{5E51FB6B-0467-4A23-B3B0-A5383E40D1E0}"/>
              </a:ext>
            </a:extLst>
          </p:cNvPr>
          <p:cNvGrpSpPr/>
          <p:nvPr/>
        </p:nvGrpSpPr>
        <p:grpSpPr>
          <a:xfrm>
            <a:off x="1113089" y="3695655"/>
            <a:ext cx="1228884" cy="1032812"/>
            <a:chOff x="1113089" y="3695655"/>
            <a:chExt cx="1228884" cy="1032812"/>
          </a:xfrm>
        </p:grpSpPr>
        <p:pic>
          <p:nvPicPr>
            <p:cNvPr id="56" name="Picture 55">
              <a:extLst>
                <a:ext uri="{FF2B5EF4-FFF2-40B4-BE49-F238E27FC236}">
                  <a16:creationId xmlns:a16="http://schemas.microsoft.com/office/drawing/2014/main" id="{AE4C8C7C-34ED-4A04-80F2-37B333C143AE}"/>
                </a:ext>
              </a:extLst>
            </p:cNvPr>
            <p:cNvPicPr>
              <a:picLocks noChangeAspect="1"/>
            </p:cNvPicPr>
            <p:nvPr/>
          </p:nvPicPr>
          <p:blipFill rotWithShape="1">
            <a:blip r:embed="rId28"/>
            <a:srcRect l="12914" t="10986" r="77500" b="71970"/>
            <a:stretch/>
          </p:blipFill>
          <p:spPr>
            <a:xfrm>
              <a:off x="1390759" y="3695655"/>
              <a:ext cx="673544" cy="673596"/>
            </a:xfrm>
            <a:prstGeom prst="rect">
              <a:avLst/>
            </a:prstGeom>
          </p:spPr>
        </p:pic>
        <p:sp>
          <p:nvSpPr>
            <p:cNvPr id="57" name="TextBox 56">
              <a:extLst>
                <a:ext uri="{FF2B5EF4-FFF2-40B4-BE49-F238E27FC236}">
                  <a16:creationId xmlns:a16="http://schemas.microsoft.com/office/drawing/2014/main" id="{26DADBBC-FB49-4A4A-9A61-43822DDECECD}"/>
                </a:ext>
              </a:extLst>
            </p:cNvPr>
            <p:cNvSpPr txBox="1"/>
            <p:nvPr/>
          </p:nvSpPr>
          <p:spPr>
            <a:xfrm>
              <a:off x="1113089" y="4389913"/>
              <a:ext cx="1228884" cy="338554"/>
            </a:xfrm>
            <a:prstGeom prst="rect">
              <a:avLst/>
            </a:prstGeom>
            <a:noFill/>
          </p:spPr>
          <p:txBody>
            <a:bodyPr wrap="square" rtlCol="0">
              <a:spAutoFit/>
            </a:bodyPr>
            <a:lstStyle/>
            <a:p>
              <a:pPr algn="ctr"/>
              <a:r>
                <a:rPr lang="en-US" sz="1600">
                  <a:solidFill>
                    <a:schemeClr val="bg1"/>
                  </a:solidFill>
                </a:rPr>
                <a:t>Tổng kết</a:t>
              </a:r>
              <a:endParaRPr lang="vi-VN" sz="1600">
                <a:solidFill>
                  <a:schemeClr val="bg1"/>
                </a:solidFill>
              </a:endParaRPr>
            </a:p>
          </p:txBody>
        </p:sp>
      </p:grpSp>
      <p:sp>
        <p:nvSpPr>
          <p:cNvPr id="4" name="Rectangle 3">
            <a:extLst>
              <a:ext uri="{FF2B5EF4-FFF2-40B4-BE49-F238E27FC236}">
                <a16:creationId xmlns:a16="http://schemas.microsoft.com/office/drawing/2014/main" id="{702A0AE6-5BF0-4BDB-8B07-16B29A4B63A7}"/>
              </a:ext>
            </a:extLst>
          </p:cNvPr>
          <p:cNvSpPr/>
          <p:nvPr/>
        </p:nvSpPr>
        <p:spPr>
          <a:xfrm>
            <a:off x="0" y="0"/>
            <a:ext cx="12192000" cy="6281679"/>
          </a:xfrm>
          <a:prstGeom prst="rect">
            <a:avLst/>
          </a:prstGeom>
          <a:solidFill>
            <a:srgbClr val="202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Picture 54">
            <a:hlinkClick r:id="rId29" action="ppaction://hlinksldjump"/>
            <a:extLst>
              <a:ext uri="{FF2B5EF4-FFF2-40B4-BE49-F238E27FC236}">
                <a16:creationId xmlns:a16="http://schemas.microsoft.com/office/drawing/2014/main" id="{5D5E8806-C58A-47D4-9C84-03DB515EB153}"/>
              </a:ext>
            </a:extLst>
          </p:cNvPr>
          <p:cNvPicPr>
            <a:picLocks noChangeAspect="1"/>
          </p:cNvPicPr>
          <p:nvPr/>
        </p:nvPicPr>
        <p:blipFill rotWithShape="1">
          <a:blip r:embed="rId30"/>
          <a:srcRect l="91385" b="95720"/>
          <a:stretch/>
        </p:blipFill>
        <p:spPr>
          <a:xfrm>
            <a:off x="10695419" y="10792"/>
            <a:ext cx="1496562" cy="418186"/>
          </a:xfrm>
          <a:prstGeom prst="rect">
            <a:avLst/>
          </a:prstGeom>
        </p:spPr>
      </p:pic>
      <p:sp>
        <p:nvSpPr>
          <p:cNvPr id="2" name="TextBox 1">
            <a:extLst>
              <a:ext uri="{FF2B5EF4-FFF2-40B4-BE49-F238E27FC236}">
                <a16:creationId xmlns:a16="http://schemas.microsoft.com/office/drawing/2014/main" id="{512B40B5-026D-4E55-B699-F03472948214}"/>
              </a:ext>
            </a:extLst>
          </p:cNvPr>
          <p:cNvSpPr txBox="1"/>
          <p:nvPr/>
        </p:nvSpPr>
        <p:spPr>
          <a:xfrm>
            <a:off x="46624" y="110186"/>
            <a:ext cx="2533426" cy="307777"/>
          </a:xfrm>
          <a:prstGeom prst="rect">
            <a:avLst/>
          </a:prstGeom>
          <a:noFill/>
        </p:spPr>
        <p:txBody>
          <a:bodyPr wrap="square" rtlCol="0">
            <a:spAutoFit/>
          </a:bodyPr>
          <a:lstStyle/>
          <a:p>
            <a:r>
              <a:rPr lang="en-US" sz="1400">
                <a:solidFill>
                  <a:schemeClr val="bg1"/>
                </a:solidFill>
                <a:latin typeface="Arial" panose="020B0604020202020204" pitchFamily="34" charset="0"/>
                <a:cs typeface="Arial" panose="020B0604020202020204" pitchFamily="34" charset="0"/>
              </a:rPr>
              <a:t>Thành viên trong nhóm</a:t>
            </a:r>
            <a:endParaRPr lang="vi-VN" sz="1400">
              <a:solidFill>
                <a:schemeClr val="bg1"/>
              </a:solidFill>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67A399EE-D9EE-4BF4-B4E3-3DAA881CA532}"/>
              </a:ext>
            </a:extLst>
          </p:cNvPr>
          <p:cNvGrpSpPr/>
          <p:nvPr/>
        </p:nvGrpSpPr>
        <p:grpSpPr>
          <a:xfrm>
            <a:off x="130374" y="547125"/>
            <a:ext cx="2592094" cy="942389"/>
            <a:chOff x="130374" y="547125"/>
            <a:chExt cx="2592094" cy="942389"/>
          </a:xfrm>
        </p:grpSpPr>
        <p:sp>
          <p:nvSpPr>
            <p:cNvPr id="59" name="Oval 58">
              <a:extLst>
                <a:ext uri="{FF2B5EF4-FFF2-40B4-BE49-F238E27FC236}">
                  <a16:creationId xmlns:a16="http://schemas.microsoft.com/office/drawing/2014/main" id="{416DF6C5-62DE-4566-9797-56572369E12E}"/>
                </a:ext>
              </a:extLst>
            </p:cNvPr>
            <p:cNvSpPr/>
            <p:nvPr/>
          </p:nvSpPr>
          <p:spPr>
            <a:xfrm>
              <a:off x="130374" y="547125"/>
              <a:ext cx="938443" cy="942389"/>
            </a:xfrm>
            <a:prstGeom prst="ellipse">
              <a:avLst/>
            </a:prstGeom>
            <a:blipFill>
              <a:blip r:embed="rId31">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a:extLst>
                <a:ext uri="{FF2B5EF4-FFF2-40B4-BE49-F238E27FC236}">
                  <a16:creationId xmlns:a16="http://schemas.microsoft.com/office/drawing/2014/main" id="{9C7F61AE-EB38-44F2-B69F-CF9E0FBF6AC5}"/>
                </a:ext>
              </a:extLst>
            </p:cNvPr>
            <p:cNvSpPr txBox="1"/>
            <p:nvPr/>
          </p:nvSpPr>
          <p:spPr>
            <a:xfrm>
              <a:off x="1098500" y="639084"/>
              <a:ext cx="1623968" cy="369332"/>
            </a:xfrm>
            <a:prstGeom prst="rect">
              <a:avLst/>
            </a:prstGeom>
            <a:noFill/>
          </p:spPr>
          <p:txBody>
            <a:bodyPr wrap="square" rtlCol="0">
              <a:spAutoFit/>
            </a:bodyPr>
            <a:lstStyle/>
            <a:p>
              <a:r>
                <a:rPr lang="en-US" b="1" dirty="0" err="1">
                  <a:solidFill>
                    <a:schemeClr val="bg1"/>
                  </a:solidFill>
                </a:rPr>
                <a:t>Nhóm</a:t>
              </a:r>
              <a:r>
                <a:rPr lang="en-US" b="1" dirty="0">
                  <a:solidFill>
                    <a:schemeClr val="bg1"/>
                  </a:solidFill>
                </a:rPr>
                <a:t> 21</a:t>
              </a:r>
              <a:endParaRPr lang="vi-VN" b="1" dirty="0">
                <a:solidFill>
                  <a:schemeClr val="bg1"/>
                </a:solidFill>
              </a:endParaRPr>
            </a:p>
          </p:txBody>
        </p:sp>
      </p:grpSp>
      <p:pic>
        <p:nvPicPr>
          <p:cNvPr id="9" name="Picture 8">
            <a:extLst>
              <a:ext uri="{FF2B5EF4-FFF2-40B4-BE49-F238E27FC236}">
                <a16:creationId xmlns:a16="http://schemas.microsoft.com/office/drawing/2014/main" id="{4EDFB300-4881-4507-95F4-459D73F86814}"/>
              </a:ext>
            </a:extLst>
          </p:cNvPr>
          <p:cNvPicPr>
            <a:picLocks noChangeAspect="1"/>
          </p:cNvPicPr>
          <p:nvPr/>
        </p:nvPicPr>
        <p:blipFill rotWithShape="1">
          <a:blip r:embed="rId32"/>
          <a:srcRect t="69538" r="80534" b="27102"/>
          <a:stretch/>
        </p:blipFill>
        <p:spPr>
          <a:xfrm>
            <a:off x="-3945" y="5903185"/>
            <a:ext cx="2643638" cy="256589"/>
          </a:xfrm>
          <a:prstGeom prst="rect">
            <a:avLst/>
          </a:prstGeom>
        </p:spPr>
      </p:pic>
      <p:pic>
        <p:nvPicPr>
          <p:cNvPr id="60" name="Picture 59">
            <a:extLst>
              <a:ext uri="{FF2B5EF4-FFF2-40B4-BE49-F238E27FC236}">
                <a16:creationId xmlns:a16="http://schemas.microsoft.com/office/drawing/2014/main" id="{6D1F9D5E-C8E1-4446-B705-9B26C700B332}"/>
              </a:ext>
            </a:extLst>
          </p:cNvPr>
          <p:cNvPicPr>
            <a:picLocks noChangeAspect="1"/>
          </p:cNvPicPr>
          <p:nvPr/>
        </p:nvPicPr>
        <p:blipFill rotWithShape="1">
          <a:blip r:embed="rId32"/>
          <a:srcRect t="14818" r="80534" b="78470"/>
          <a:stretch/>
        </p:blipFill>
        <p:spPr>
          <a:xfrm>
            <a:off x="0" y="1522159"/>
            <a:ext cx="2643638" cy="512653"/>
          </a:xfrm>
          <a:prstGeom prst="rect">
            <a:avLst/>
          </a:prstGeom>
        </p:spPr>
      </p:pic>
      <p:pic>
        <p:nvPicPr>
          <p:cNvPr id="61" name="Picture 60">
            <a:extLst>
              <a:ext uri="{FF2B5EF4-FFF2-40B4-BE49-F238E27FC236}">
                <a16:creationId xmlns:a16="http://schemas.microsoft.com/office/drawing/2014/main" id="{10FE5667-7E74-4102-8311-4A3AEE8F26B7}"/>
              </a:ext>
            </a:extLst>
          </p:cNvPr>
          <p:cNvPicPr>
            <a:picLocks noChangeAspect="1"/>
          </p:cNvPicPr>
          <p:nvPr/>
        </p:nvPicPr>
        <p:blipFill rotWithShape="1">
          <a:blip r:embed="rId32"/>
          <a:srcRect t="21776" r="80534" b="71846"/>
          <a:stretch/>
        </p:blipFill>
        <p:spPr>
          <a:xfrm>
            <a:off x="0" y="2054999"/>
            <a:ext cx="2643638" cy="487180"/>
          </a:xfrm>
          <a:prstGeom prst="rect">
            <a:avLst/>
          </a:prstGeom>
        </p:spPr>
      </p:pic>
      <p:pic>
        <p:nvPicPr>
          <p:cNvPr id="62" name="Picture 61">
            <a:extLst>
              <a:ext uri="{FF2B5EF4-FFF2-40B4-BE49-F238E27FC236}">
                <a16:creationId xmlns:a16="http://schemas.microsoft.com/office/drawing/2014/main" id="{59E16C26-E0C7-465E-B18E-C540D99B7316}"/>
              </a:ext>
            </a:extLst>
          </p:cNvPr>
          <p:cNvPicPr>
            <a:picLocks noChangeAspect="1"/>
          </p:cNvPicPr>
          <p:nvPr/>
        </p:nvPicPr>
        <p:blipFill rotWithShape="1">
          <a:blip r:embed="rId32"/>
          <a:srcRect t="27543" r="86105" b="68434"/>
          <a:stretch/>
        </p:blipFill>
        <p:spPr>
          <a:xfrm>
            <a:off x="0" y="2546680"/>
            <a:ext cx="1887096" cy="307299"/>
          </a:xfrm>
          <a:prstGeom prst="rect">
            <a:avLst/>
          </a:prstGeom>
        </p:spPr>
      </p:pic>
      <p:pic>
        <p:nvPicPr>
          <p:cNvPr id="63" name="Picture 62">
            <a:extLst>
              <a:ext uri="{FF2B5EF4-FFF2-40B4-BE49-F238E27FC236}">
                <a16:creationId xmlns:a16="http://schemas.microsoft.com/office/drawing/2014/main" id="{56AF93C0-9A7E-4086-8892-9C4EBBBC4971}"/>
              </a:ext>
            </a:extLst>
          </p:cNvPr>
          <p:cNvPicPr>
            <a:picLocks noChangeAspect="1"/>
          </p:cNvPicPr>
          <p:nvPr/>
        </p:nvPicPr>
        <p:blipFill rotWithShape="1">
          <a:blip r:embed="rId32"/>
          <a:srcRect t="32267" r="80534" b="63301"/>
          <a:stretch/>
        </p:blipFill>
        <p:spPr>
          <a:xfrm>
            <a:off x="-224" y="2909729"/>
            <a:ext cx="2643638" cy="338554"/>
          </a:xfrm>
          <a:prstGeom prst="rect">
            <a:avLst/>
          </a:prstGeom>
        </p:spPr>
      </p:pic>
      <p:pic>
        <p:nvPicPr>
          <p:cNvPr id="64" name="Picture 63">
            <a:extLst>
              <a:ext uri="{FF2B5EF4-FFF2-40B4-BE49-F238E27FC236}">
                <a16:creationId xmlns:a16="http://schemas.microsoft.com/office/drawing/2014/main" id="{1786D277-CA09-4AFC-AE5F-9B7BD3B156DF}"/>
              </a:ext>
            </a:extLst>
          </p:cNvPr>
          <p:cNvPicPr>
            <a:picLocks noChangeAspect="1"/>
          </p:cNvPicPr>
          <p:nvPr/>
        </p:nvPicPr>
        <p:blipFill rotWithShape="1">
          <a:blip r:embed="rId32"/>
          <a:srcRect t="36345" r="80534" b="59223"/>
          <a:stretch/>
        </p:blipFill>
        <p:spPr>
          <a:xfrm>
            <a:off x="-224" y="3261062"/>
            <a:ext cx="2643638" cy="338554"/>
          </a:xfrm>
          <a:prstGeom prst="rect">
            <a:avLst/>
          </a:prstGeom>
        </p:spPr>
      </p:pic>
      <p:pic>
        <p:nvPicPr>
          <p:cNvPr id="65" name="Picture 64">
            <a:extLst>
              <a:ext uri="{FF2B5EF4-FFF2-40B4-BE49-F238E27FC236}">
                <a16:creationId xmlns:a16="http://schemas.microsoft.com/office/drawing/2014/main" id="{9C63A4F5-83C9-40EE-A748-5876CC4D141C}"/>
              </a:ext>
            </a:extLst>
          </p:cNvPr>
          <p:cNvPicPr>
            <a:picLocks noChangeAspect="1"/>
          </p:cNvPicPr>
          <p:nvPr/>
        </p:nvPicPr>
        <p:blipFill rotWithShape="1">
          <a:blip r:embed="rId32"/>
          <a:srcRect t="41210" r="80534" b="54358"/>
          <a:stretch/>
        </p:blipFill>
        <p:spPr>
          <a:xfrm>
            <a:off x="-224" y="3686828"/>
            <a:ext cx="2643638" cy="338554"/>
          </a:xfrm>
          <a:prstGeom prst="rect">
            <a:avLst/>
          </a:prstGeom>
        </p:spPr>
      </p:pic>
      <p:pic>
        <p:nvPicPr>
          <p:cNvPr id="66" name="Picture 65">
            <a:extLst>
              <a:ext uri="{FF2B5EF4-FFF2-40B4-BE49-F238E27FC236}">
                <a16:creationId xmlns:a16="http://schemas.microsoft.com/office/drawing/2014/main" id="{2FC9FDA6-2BB3-4438-AB42-798ACAD2C7AF}"/>
              </a:ext>
            </a:extLst>
          </p:cNvPr>
          <p:cNvPicPr>
            <a:picLocks noChangeAspect="1"/>
          </p:cNvPicPr>
          <p:nvPr/>
        </p:nvPicPr>
        <p:blipFill rotWithShape="1">
          <a:blip r:embed="rId32"/>
          <a:srcRect t="45707" r="80534" b="49861"/>
          <a:stretch/>
        </p:blipFill>
        <p:spPr>
          <a:xfrm>
            <a:off x="-224" y="4076222"/>
            <a:ext cx="2643638" cy="338555"/>
          </a:xfrm>
          <a:prstGeom prst="rect">
            <a:avLst/>
          </a:prstGeom>
        </p:spPr>
      </p:pic>
      <p:pic>
        <p:nvPicPr>
          <p:cNvPr id="67" name="Picture 66">
            <a:extLst>
              <a:ext uri="{FF2B5EF4-FFF2-40B4-BE49-F238E27FC236}">
                <a16:creationId xmlns:a16="http://schemas.microsoft.com/office/drawing/2014/main" id="{145E8E0E-F761-4148-97F1-4D69BDD27C31}"/>
              </a:ext>
            </a:extLst>
          </p:cNvPr>
          <p:cNvPicPr>
            <a:picLocks noChangeAspect="1"/>
          </p:cNvPicPr>
          <p:nvPr/>
        </p:nvPicPr>
        <p:blipFill rotWithShape="1">
          <a:blip r:embed="rId32"/>
          <a:srcRect t="50699" r="80534" b="44869"/>
          <a:stretch/>
        </p:blipFill>
        <p:spPr>
          <a:xfrm>
            <a:off x="-224" y="4477872"/>
            <a:ext cx="2643638" cy="338556"/>
          </a:xfrm>
          <a:prstGeom prst="rect">
            <a:avLst/>
          </a:prstGeom>
        </p:spPr>
      </p:pic>
      <p:pic>
        <p:nvPicPr>
          <p:cNvPr id="68" name="Picture 67">
            <a:extLst>
              <a:ext uri="{FF2B5EF4-FFF2-40B4-BE49-F238E27FC236}">
                <a16:creationId xmlns:a16="http://schemas.microsoft.com/office/drawing/2014/main" id="{4C210B23-165B-4EC0-83E9-A38DF2EABBB3}"/>
              </a:ext>
            </a:extLst>
          </p:cNvPr>
          <p:cNvPicPr>
            <a:picLocks noChangeAspect="1"/>
          </p:cNvPicPr>
          <p:nvPr/>
        </p:nvPicPr>
        <p:blipFill rotWithShape="1">
          <a:blip r:embed="rId32"/>
          <a:srcRect t="54708" r="80534" b="40520"/>
          <a:stretch/>
        </p:blipFill>
        <p:spPr>
          <a:xfrm>
            <a:off x="0" y="4788539"/>
            <a:ext cx="2643638" cy="364531"/>
          </a:xfrm>
          <a:prstGeom prst="rect">
            <a:avLst/>
          </a:prstGeom>
        </p:spPr>
      </p:pic>
      <p:pic>
        <p:nvPicPr>
          <p:cNvPr id="69" name="Picture 68">
            <a:extLst>
              <a:ext uri="{FF2B5EF4-FFF2-40B4-BE49-F238E27FC236}">
                <a16:creationId xmlns:a16="http://schemas.microsoft.com/office/drawing/2014/main" id="{42438C0F-61F9-4BA8-BB52-48D1C08A20E3}"/>
              </a:ext>
            </a:extLst>
          </p:cNvPr>
          <p:cNvPicPr>
            <a:picLocks noChangeAspect="1"/>
          </p:cNvPicPr>
          <p:nvPr/>
        </p:nvPicPr>
        <p:blipFill rotWithShape="1">
          <a:blip r:embed="rId32"/>
          <a:srcRect t="59718" r="80534" b="35850"/>
          <a:stretch/>
        </p:blipFill>
        <p:spPr>
          <a:xfrm>
            <a:off x="7520" y="5161335"/>
            <a:ext cx="2643638" cy="338556"/>
          </a:xfrm>
          <a:prstGeom prst="rect">
            <a:avLst/>
          </a:prstGeom>
        </p:spPr>
      </p:pic>
      <p:pic>
        <p:nvPicPr>
          <p:cNvPr id="70" name="Picture 69">
            <a:extLst>
              <a:ext uri="{FF2B5EF4-FFF2-40B4-BE49-F238E27FC236}">
                <a16:creationId xmlns:a16="http://schemas.microsoft.com/office/drawing/2014/main" id="{D03C2ECD-3ED3-4DC5-A46D-95C07695E41E}"/>
              </a:ext>
            </a:extLst>
          </p:cNvPr>
          <p:cNvPicPr>
            <a:picLocks noChangeAspect="1"/>
          </p:cNvPicPr>
          <p:nvPr/>
        </p:nvPicPr>
        <p:blipFill rotWithShape="1">
          <a:blip r:embed="rId32"/>
          <a:srcRect t="64465" r="80534" b="30763"/>
          <a:stretch/>
        </p:blipFill>
        <p:spPr>
          <a:xfrm>
            <a:off x="-8482" y="5518130"/>
            <a:ext cx="2643638" cy="364531"/>
          </a:xfrm>
          <a:prstGeom prst="rect">
            <a:avLst/>
          </a:prstGeom>
        </p:spPr>
      </p:pic>
      <p:sp>
        <p:nvSpPr>
          <p:cNvPr id="72" name="TextBox 71">
            <a:extLst>
              <a:ext uri="{FF2B5EF4-FFF2-40B4-BE49-F238E27FC236}">
                <a16:creationId xmlns:a16="http://schemas.microsoft.com/office/drawing/2014/main" id="{3ACCFE08-95A2-420A-AA54-352888D96F59}"/>
              </a:ext>
            </a:extLst>
          </p:cNvPr>
          <p:cNvSpPr txBox="1"/>
          <p:nvPr/>
        </p:nvSpPr>
        <p:spPr>
          <a:xfrm>
            <a:off x="3935180" y="471090"/>
            <a:ext cx="5850342" cy="707886"/>
          </a:xfrm>
          <a:prstGeom prst="rect">
            <a:avLst/>
          </a:prstGeom>
          <a:noFill/>
        </p:spPr>
        <p:txBody>
          <a:bodyPr wrap="square" rtlCol="0">
            <a:spAutoFit/>
          </a:bodyPr>
          <a:lstStyle/>
          <a:p>
            <a:pPr algn="ctr"/>
            <a:r>
              <a:rPr lang="en-US" sz="4000" b="1" dirty="0" err="1">
                <a:solidFill>
                  <a:schemeClr val="bg1"/>
                </a:solidFill>
              </a:rPr>
              <a:t>Nhóm</a:t>
            </a:r>
            <a:r>
              <a:rPr lang="en-US" sz="4000" b="1" dirty="0">
                <a:solidFill>
                  <a:schemeClr val="bg1"/>
                </a:solidFill>
              </a:rPr>
              <a:t> 21</a:t>
            </a:r>
            <a:endParaRPr lang="vi-VN" sz="4000" b="1" dirty="0">
              <a:solidFill>
                <a:schemeClr val="bg1"/>
              </a:solidFill>
            </a:endParaRPr>
          </a:p>
        </p:txBody>
      </p:sp>
      <p:grpSp>
        <p:nvGrpSpPr>
          <p:cNvPr id="8" name="Group 7">
            <a:extLst>
              <a:ext uri="{FF2B5EF4-FFF2-40B4-BE49-F238E27FC236}">
                <a16:creationId xmlns:a16="http://schemas.microsoft.com/office/drawing/2014/main" id="{DD74ACEB-671D-4D0A-BB31-E2A3B58B25BE}"/>
              </a:ext>
            </a:extLst>
          </p:cNvPr>
          <p:cNvGrpSpPr/>
          <p:nvPr/>
        </p:nvGrpSpPr>
        <p:grpSpPr>
          <a:xfrm>
            <a:off x="3370629" y="2206447"/>
            <a:ext cx="2565589" cy="2587803"/>
            <a:chOff x="3370629" y="1602860"/>
            <a:chExt cx="2565589" cy="2587803"/>
          </a:xfrm>
        </p:grpSpPr>
        <p:sp>
          <p:nvSpPr>
            <p:cNvPr id="23" name="Oval 22">
              <a:extLst>
                <a:ext uri="{FF2B5EF4-FFF2-40B4-BE49-F238E27FC236}">
                  <a16:creationId xmlns:a16="http://schemas.microsoft.com/office/drawing/2014/main" id="{80A91D95-0500-4272-9BD6-69E244943D6A}"/>
                </a:ext>
              </a:extLst>
            </p:cNvPr>
            <p:cNvSpPr/>
            <p:nvPr/>
          </p:nvSpPr>
          <p:spPr>
            <a:xfrm>
              <a:off x="3808576" y="1602860"/>
              <a:ext cx="1689697" cy="1664473"/>
            </a:xfrm>
            <a:prstGeom prst="ellipse">
              <a:avLst/>
            </a:prstGeom>
            <a:blipFill>
              <a:blip r:embed="rId3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TextBox 70">
              <a:extLst>
                <a:ext uri="{FF2B5EF4-FFF2-40B4-BE49-F238E27FC236}">
                  <a16:creationId xmlns:a16="http://schemas.microsoft.com/office/drawing/2014/main" id="{2C77AA89-71BC-4525-AACC-BF03B7A8DB95}"/>
                </a:ext>
              </a:extLst>
            </p:cNvPr>
            <p:cNvSpPr txBox="1"/>
            <p:nvPr/>
          </p:nvSpPr>
          <p:spPr>
            <a:xfrm>
              <a:off x="3370629" y="3267333"/>
              <a:ext cx="2565589" cy="923330"/>
            </a:xfrm>
            <a:prstGeom prst="rect">
              <a:avLst/>
            </a:prstGeom>
            <a:noFill/>
          </p:spPr>
          <p:txBody>
            <a:bodyPr wrap="square" rtlCol="0">
              <a:spAutoFit/>
            </a:bodyPr>
            <a:lstStyle/>
            <a:p>
              <a:pPr algn="ctr"/>
              <a:r>
                <a:rPr lang="en-US" b="1" dirty="0" err="1">
                  <a:solidFill>
                    <a:schemeClr val="bg1"/>
                  </a:solidFill>
                </a:rPr>
                <a:t>Nguyễn</a:t>
              </a:r>
              <a:r>
                <a:rPr lang="en-US" b="1" dirty="0">
                  <a:solidFill>
                    <a:schemeClr val="bg1"/>
                  </a:solidFill>
                </a:rPr>
                <a:t> </a:t>
              </a:r>
              <a:r>
                <a:rPr lang="en-US" b="1" dirty="0" err="1">
                  <a:solidFill>
                    <a:schemeClr val="bg1"/>
                  </a:solidFill>
                </a:rPr>
                <a:t>Hữu</a:t>
              </a:r>
              <a:r>
                <a:rPr lang="en-US" b="1" dirty="0">
                  <a:solidFill>
                    <a:schemeClr val="bg1"/>
                  </a:solidFill>
                </a:rPr>
                <a:t> </a:t>
              </a:r>
              <a:r>
                <a:rPr lang="en-US" b="1" dirty="0" err="1">
                  <a:solidFill>
                    <a:schemeClr val="bg1"/>
                  </a:solidFill>
                </a:rPr>
                <a:t>Đức</a:t>
              </a:r>
              <a:endParaRPr lang="en-US" b="1" dirty="0">
                <a:solidFill>
                  <a:schemeClr val="bg1"/>
                </a:solidFill>
              </a:endParaRPr>
            </a:p>
            <a:p>
              <a:pPr algn="ctr"/>
              <a:r>
                <a:rPr lang="en-US" b="1" dirty="0">
                  <a:solidFill>
                    <a:schemeClr val="bg1"/>
                  </a:solidFill>
                </a:rPr>
                <a:t>MSSV: 20172478</a:t>
              </a:r>
            </a:p>
            <a:p>
              <a:pPr algn="ctr"/>
              <a:r>
                <a:rPr lang="en-US" b="1" dirty="0" err="1">
                  <a:solidFill>
                    <a:schemeClr val="bg1"/>
                  </a:solidFill>
                </a:rPr>
                <a:t>Lớp</a:t>
              </a:r>
              <a:r>
                <a:rPr lang="en-US" b="1" dirty="0">
                  <a:solidFill>
                    <a:schemeClr val="bg1"/>
                  </a:solidFill>
                </a:rPr>
                <a:t>: ĐTVT.06.K62</a:t>
              </a:r>
              <a:endParaRPr lang="vi-VN" b="1" dirty="0">
                <a:solidFill>
                  <a:schemeClr val="bg1"/>
                </a:solidFill>
              </a:endParaRPr>
            </a:p>
          </p:txBody>
        </p:sp>
      </p:grpSp>
      <p:grpSp>
        <p:nvGrpSpPr>
          <p:cNvPr id="27" name="Group 26">
            <a:extLst>
              <a:ext uri="{FF2B5EF4-FFF2-40B4-BE49-F238E27FC236}">
                <a16:creationId xmlns:a16="http://schemas.microsoft.com/office/drawing/2014/main" id="{A5E7FA4A-D1A3-48C8-95A5-2D497404FDD8}"/>
              </a:ext>
            </a:extLst>
          </p:cNvPr>
          <p:cNvGrpSpPr/>
          <p:nvPr/>
        </p:nvGrpSpPr>
        <p:grpSpPr>
          <a:xfrm>
            <a:off x="5930038" y="2186473"/>
            <a:ext cx="2189269" cy="2610842"/>
            <a:chOff x="5856654" y="1579077"/>
            <a:chExt cx="2189269" cy="2610842"/>
          </a:xfrm>
        </p:grpSpPr>
        <p:sp>
          <p:nvSpPr>
            <p:cNvPr id="73" name="Oval 72">
              <a:extLst>
                <a:ext uri="{FF2B5EF4-FFF2-40B4-BE49-F238E27FC236}">
                  <a16:creationId xmlns:a16="http://schemas.microsoft.com/office/drawing/2014/main" id="{03781600-11E0-410E-83D1-707EE402A6C8}"/>
                </a:ext>
              </a:extLst>
            </p:cNvPr>
            <p:cNvSpPr/>
            <p:nvPr/>
          </p:nvSpPr>
          <p:spPr>
            <a:xfrm>
              <a:off x="6058792" y="1579077"/>
              <a:ext cx="1689697" cy="1664473"/>
            </a:xfrm>
            <a:prstGeom prst="ellipse">
              <a:avLst/>
            </a:prstGeom>
            <a:blipFill>
              <a:blip r:embed="rId34">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7" name="TextBox 76">
              <a:extLst>
                <a:ext uri="{FF2B5EF4-FFF2-40B4-BE49-F238E27FC236}">
                  <a16:creationId xmlns:a16="http://schemas.microsoft.com/office/drawing/2014/main" id="{3DAAF748-F572-4B4E-B658-16F26EDF242B}"/>
                </a:ext>
              </a:extLst>
            </p:cNvPr>
            <p:cNvSpPr txBox="1"/>
            <p:nvPr/>
          </p:nvSpPr>
          <p:spPr>
            <a:xfrm>
              <a:off x="5856654" y="3266589"/>
              <a:ext cx="2189269" cy="923330"/>
            </a:xfrm>
            <a:prstGeom prst="rect">
              <a:avLst/>
            </a:prstGeom>
            <a:noFill/>
          </p:spPr>
          <p:txBody>
            <a:bodyPr wrap="square" rtlCol="0">
              <a:spAutoFit/>
            </a:bodyPr>
            <a:lstStyle/>
            <a:p>
              <a:pPr algn="ctr"/>
              <a:r>
                <a:rPr lang="en-US" b="1" dirty="0" err="1">
                  <a:solidFill>
                    <a:schemeClr val="bg1"/>
                  </a:solidFill>
                </a:rPr>
                <a:t>Nguyễn</a:t>
              </a:r>
              <a:r>
                <a:rPr lang="en-US" b="1" dirty="0">
                  <a:solidFill>
                    <a:schemeClr val="bg1"/>
                  </a:solidFill>
                </a:rPr>
                <a:t> </a:t>
              </a:r>
              <a:r>
                <a:rPr lang="en-US" b="1" dirty="0" err="1">
                  <a:solidFill>
                    <a:schemeClr val="bg1"/>
                  </a:solidFill>
                </a:rPr>
                <a:t>Đình</a:t>
              </a:r>
              <a:r>
                <a:rPr lang="en-US" b="1" dirty="0">
                  <a:solidFill>
                    <a:schemeClr val="bg1"/>
                  </a:solidFill>
                </a:rPr>
                <a:t> Tú(C)</a:t>
              </a:r>
            </a:p>
            <a:p>
              <a:pPr algn="ctr"/>
              <a:r>
                <a:rPr lang="en-US" b="1" dirty="0">
                  <a:solidFill>
                    <a:schemeClr val="bg1"/>
                  </a:solidFill>
                </a:rPr>
                <a:t>MSSV: 20172883</a:t>
              </a:r>
            </a:p>
            <a:p>
              <a:pPr algn="ctr"/>
              <a:r>
                <a:rPr lang="en-US" b="1" dirty="0" err="1">
                  <a:solidFill>
                    <a:schemeClr val="bg1"/>
                  </a:solidFill>
                </a:rPr>
                <a:t>Lớp</a:t>
              </a:r>
              <a:r>
                <a:rPr lang="en-US" b="1" dirty="0">
                  <a:solidFill>
                    <a:schemeClr val="bg1"/>
                  </a:solidFill>
                </a:rPr>
                <a:t>: ĐTVT.10-K62</a:t>
              </a:r>
              <a:endParaRPr lang="vi-VN" b="1" dirty="0">
                <a:solidFill>
                  <a:schemeClr val="bg1"/>
                </a:solidFill>
              </a:endParaRPr>
            </a:p>
          </p:txBody>
        </p:sp>
      </p:grpSp>
      <p:grpSp>
        <p:nvGrpSpPr>
          <p:cNvPr id="31" name="Group 30">
            <a:extLst>
              <a:ext uri="{FF2B5EF4-FFF2-40B4-BE49-F238E27FC236}">
                <a16:creationId xmlns:a16="http://schemas.microsoft.com/office/drawing/2014/main" id="{869C30C2-15FA-48E9-A9C9-2FC6E6D01A39}"/>
              </a:ext>
            </a:extLst>
          </p:cNvPr>
          <p:cNvGrpSpPr/>
          <p:nvPr/>
        </p:nvGrpSpPr>
        <p:grpSpPr>
          <a:xfrm>
            <a:off x="8390344" y="2206448"/>
            <a:ext cx="2189268" cy="2562271"/>
            <a:chOff x="8390344" y="1602861"/>
            <a:chExt cx="2189268" cy="2562271"/>
          </a:xfrm>
        </p:grpSpPr>
        <p:sp>
          <p:nvSpPr>
            <p:cNvPr id="74" name="Oval 73">
              <a:extLst>
                <a:ext uri="{FF2B5EF4-FFF2-40B4-BE49-F238E27FC236}">
                  <a16:creationId xmlns:a16="http://schemas.microsoft.com/office/drawing/2014/main" id="{DA568AD7-13F8-4D97-9A05-C7A0339171D2}"/>
                </a:ext>
              </a:extLst>
            </p:cNvPr>
            <p:cNvSpPr/>
            <p:nvPr/>
          </p:nvSpPr>
          <p:spPr>
            <a:xfrm>
              <a:off x="8551073" y="1602861"/>
              <a:ext cx="1689697" cy="1664473"/>
            </a:xfrm>
            <a:prstGeom prst="ellipse">
              <a:avLst/>
            </a:prstGeom>
            <a:blipFill>
              <a:blip r:embed="rId35">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TextBox 77">
              <a:extLst>
                <a:ext uri="{FF2B5EF4-FFF2-40B4-BE49-F238E27FC236}">
                  <a16:creationId xmlns:a16="http://schemas.microsoft.com/office/drawing/2014/main" id="{B08DB427-7494-4F45-A903-A16C2554F291}"/>
                </a:ext>
              </a:extLst>
            </p:cNvPr>
            <p:cNvSpPr txBox="1"/>
            <p:nvPr/>
          </p:nvSpPr>
          <p:spPr>
            <a:xfrm>
              <a:off x="8390344" y="3241802"/>
              <a:ext cx="2189268" cy="923330"/>
            </a:xfrm>
            <a:prstGeom prst="rect">
              <a:avLst/>
            </a:prstGeom>
            <a:noFill/>
          </p:spPr>
          <p:txBody>
            <a:bodyPr wrap="square" rtlCol="0">
              <a:spAutoFit/>
            </a:bodyPr>
            <a:lstStyle/>
            <a:p>
              <a:pPr algn="ctr"/>
              <a:r>
                <a:rPr lang="en-US" b="1" dirty="0">
                  <a:solidFill>
                    <a:schemeClr val="bg1"/>
                  </a:solidFill>
                </a:rPr>
                <a:t>Lê </a:t>
              </a:r>
              <a:r>
                <a:rPr lang="en-US" b="1" dirty="0" err="1">
                  <a:solidFill>
                    <a:schemeClr val="bg1"/>
                  </a:solidFill>
                </a:rPr>
                <a:t>Quyết</a:t>
              </a:r>
              <a:r>
                <a:rPr lang="en-US" b="1" dirty="0">
                  <a:solidFill>
                    <a:schemeClr val="bg1"/>
                  </a:solidFill>
                </a:rPr>
                <a:t> Anh</a:t>
              </a:r>
            </a:p>
            <a:p>
              <a:pPr algn="ctr"/>
              <a:r>
                <a:rPr lang="en-US" b="1" dirty="0">
                  <a:solidFill>
                    <a:schemeClr val="bg1"/>
                  </a:solidFill>
                </a:rPr>
                <a:t>MSSV: 20172401</a:t>
              </a:r>
            </a:p>
            <a:p>
              <a:pPr algn="ctr"/>
              <a:r>
                <a:rPr lang="en-US" b="1" dirty="0" err="1">
                  <a:solidFill>
                    <a:schemeClr val="bg1"/>
                  </a:solidFill>
                </a:rPr>
                <a:t>Lớp</a:t>
              </a:r>
              <a:r>
                <a:rPr lang="en-US" b="1" dirty="0">
                  <a:solidFill>
                    <a:schemeClr val="bg1"/>
                  </a:solidFill>
                </a:rPr>
                <a:t>: ĐTVT.07-K62</a:t>
              </a:r>
              <a:endParaRPr lang="vi-VN" b="1" dirty="0">
                <a:solidFill>
                  <a:schemeClr val="bg1"/>
                </a:solidFill>
              </a:endParaRPr>
            </a:p>
          </p:txBody>
        </p:sp>
      </p:grpSp>
      <p:sp>
        <p:nvSpPr>
          <p:cNvPr id="82" name="Speech Bubble: Rectangle 81">
            <a:extLst>
              <a:ext uri="{FF2B5EF4-FFF2-40B4-BE49-F238E27FC236}">
                <a16:creationId xmlns:a16="http://schemas.microsoft.com/office/drawing/2014/main" id="{4F141861-F97F-45C4-B40F-DF5A31B8FD09}"/>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6</a:t>
            </a:r>
          </a:p>
        </p:txBody>
      </p:sp>
    </p:spTree>
    <p:extLst>
      <p:ext uri="{BB962C8B-B14F-4D97-AF65-F5344CB8AC3E}">
        <p14:creationId xmlns:p14="http://schemas.microsoft.com/office/powerpoint/2010/main" val="318401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2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anim calcmode="lin" valueType="num">
                                      <p:cBhvr additive="base">
                                        <p:cTn id="11" dur="1000" fill="hold"/>
                                        <p:tgtEl>
                                          <p:spTgt spid="60"/>
                                        </p:tgtEl>
                                        <p:attrNameLst>
                                          <p:attrName>ppt_x</p:attrName>
                                        </p:attrNameLst>
                                      </p:cBhvr>
                                      <p:tavLst>
                                        <p:tav tm="0">
                                          <p:val>
                                            <p:strVal val="#ppt_x"/>
                                          </p:val>
                                        </p:tav>
                                        <p:tav tm="100000">
                                          <p:val>
                                            <p:strVal val="#ppt_x"/>
                                          </p:val>
                                        </p:tav>
                                      </p:tavLst>
                                    </p:anim>
                                    <p:anim calcmode="lin" valueType="num">
                                      <p:cBhvr additive="base">
                                        <p:cTn id="12" dur="1000" fill="hold"/>
                                        <p:tgtEl>
                                          <p:spTgt spid="60"/>
                                        </p:tgtEl>
                                        <p:attrNameLst>
                                          <p:attrName>ppt_y</p:attrName>
                                        </p:attrNameLst>
                                      </p:cBhvr>
                                      <p:tavLst>
                                        <p:tav tm="0">
                                          <p:val>
                                            <p:strVal val="0-#ppt_h/2"/>
                                          </p:val>
                                        </p:tav>
                                        <p:tav tm="100000">
                                          <p:val>
                                            <p:strVal val="#ppt_y"/>
                                          </p:val>
                                        </p:tav>
                                      </p:tavLst>
                                    </p:anim>
                                  </p:childTnLst>
                                </p:cTn>
                              </p:par>
                              <p:par>
                                <p:cTn id="13" presetID="2" presetClass="entr" presetSubtype="8" decel="100000" fill="hold" nodeType="withEffect">
                                  <p:stCondLst>
                                    <p:cond delay="10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1000" fill="hold"/>
                                        <p:tgtEl>
                                          <p:spTgt spid="61"/>
                                        </p:tgtEl>
                                        <p:attrNameLst>
                                          <p:attrName>ppt_x</p:attrName>
                                        </p:attrNameLst>
                                      </p:cBhvr>
                                      <p:tavLst>
                                        <p:tav tm="0">
                                          <p:val>
                                            <p:strVal val="0-#ppt_w/2"/>
                                          </p:val>
                                        </p:tav>
                                        <p:tav tm="100000">
                                          <p:val>
                                            <p:strVal val="#ppt_x"/>
                                          </p:val>
                                        </p:tav>
                                      </p:tavLst>
                                    </p:anim>
                                    <p:anim calcmode="lin" valueType="num">
                                      <p:cBhvr additive="base">
                                        <p:cTn id="16" dur="1000" fill="hold"/>
                                        <p:tgtEl>
                                          <p:spTgt spid="61"/>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20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1000" fill="hold"/>
                                        <p:tgtEl>
                                          <p:spTgt spid="62"/>
                                        </p:tgtEl>
                                        <p:attrNameLst>
                                          <p:attrName>ppt_x</p:attrName>
                                        </p:attrNameLst>
                                      </p:cBhvr>
                                      <p:tavLst>
                                        <p:tav tm="0">
                                          <p:val>
                                            <p:strVal val="0-#ppt_w/2"/>
                                          </p:val>
                                        </p:tav>
                                        <p:tav tm="100000">
                                          <p:val>
                                            <p:strVal val="#ppt_x"/>
                                          </p:val>
                                        </p:tav>
                                      </p:tavLst>
                                    </p:anim>
                                    <p:anim calcmode="lin" valueType="num">
                                      <p:cBhvr additive="base">
                                        <p:cTn id="20" dur="1000" fill="hold"/>
                                        <p:tgtEl>
                                          <p:spTgt spid="6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30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1000" fill="hold"/>
                                        <p:tgtEl>
                                          <p:spTgt spid="63"/>
                                        </p:tgtEl>
                                        <p:attrNameLst>
                                          <p:attrName>ppt_x</p:attrName>
                                        </p:attrNameLst>
                                      </p:cBhvr>
                                      <p:tavLst>
                                        <p:tav tm="0">
                                          <p:val>
                                            <p:strVal val="0-#ppt_w/2"/>
                                          </p:val>
                                        </p:tav>
                                        <p:tav tm="100000">
                                          <p:val>
                                            <p:strVal val="#ppt_x"/>
                                          </p:val>
                                        </p:tav>
                                      </p:tavLst>
                                    </p:anim>
                                    <p:anim calcmode="lin" valueType="num">
                                      <p:cBhvr additive="base">
                                        <p:cTn id="24" dur="1000" fill="hold"/>
                                        <p:tgtEl>
                                          <p:spTgt spid="63"/>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40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1000" fill="hold"/>
                                        <p:tgtEl>
                                          <p:spTgt spid="64"/>
                                        </p:tgtEl>
                                        <p:attrNameLst>
                                          <p:attrName>ppt_x</p:attrName>
                                        </p:attrNameLst>
                                      </p:cBhvr>
                                      <p:tavLst>
                                        <p:tav tm="0">
                                          <p:val>
                                            <p:strVal val="0-#ppt_w/2"/>
                                          </p:val>
                                        </p:tav>
                                        <p:tav tm="100000">
                                          <p:val>
                                            <p:strVal val="#ppt_x"/>
                                          </p:val>
                                        </p:tav>
                                      </p:tavLst>
                                    </p:anim>
                                    <p:anim calcmode="lin" valueType="num">
                                      <p:cBhvr additive="base">
                                        <p:cTn id="28" dur="1000" fill="hold"/>
                                        <p:tgtEl>
                                          <p:spTgt spid="64"/>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50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1000" fill="hold"/>
                                        <p:tgtEl>
                                          <p:spTgt spid="65"/>
                                        </p:tgtEl>
                                        <p:attrNameLst>
                                          <p:attrName>ppt_x</p:attrName>
                                        </p:attrNameLst>
                                      </p:cBhvr>
                                      <p:tavLst>
                                        <p:tav tm="0">
                                          <p:val>
                                            <p:strVal val="0-#ppt_w/2"/>
                                          </p:val>
                                        </p:tav>
                                        <p:tav tm="100000">
                                          <p:val>
                                            <p:strVal val="#ppt_x"/>
                                          </p:val>
                                        </p:tav>
                                      </p:tavLst>
                                    </p:anim>
                                    <p:anim calcmode="lin" valueType="num">
                                      <p:cBhvr additive="base">
                                        <p:cTn id="32" dur="1000" fill="hold"/>
                                        <p:tgtEl>
                                          <p:spTgt spid="65"/>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600"/>
                                  </p:stCondLst>
                                  <p:childTnLst>
                                    <p:set>
                                      <p:cBhvr>
                                        <p:cTn id="34" dur="1" fill="hold">
                                          <p:stCondLst>
                                            <p:cond delay="0"/>
                                          </p:stCondLst>
                                        </p:cTn>
                                        <p:tgtEl>
                                          <p:spTgt spid="66"/>
                                        </p:tgtEl>
                                        <p:attrNameLst>
                                          <p:attrName>style.visibility</p:attrName>
                                        </p:attrNameLst>
                                      </p:cBhvr>
                                      <p:to>
                                        <p:strVal val="visible"/>
                                      </p:to>
                                    </p:set>
                                    <p:anim calcmode="lin" valueType="num">
                                      <p:cBhvr additive="base">
                                        <p:cTn id="35" dur="1000" fill="hold"/>
                                        <p:tgtEl>
                                          <p:spTgt spid="66"/>
                                        </p:tgtEl>
                                        <p:attrNameLst>
                                          <p:attrName>ppt_x</p:attrName>
                                        </p:attrNameLst>
                                      </p:cBhvr>
                                      <p:tavLst>
                                        <p:tav tm="0">
                                          <p:val>
                                            <p:strVal val="0-#ppt_w/2"/>
                                          </p:val>
                                        </p:tav>
                                        <p:tav tm="100000">
                                          <p:val>
                                            <p:strVal val="#ppt_x"/>
                                          </p:val>
                                        </p:tav>
                                      </p:tavLst>
                                    </p:anim>
                                    <p:anim calcmode="lin" valueType="num">
                                      <p:cBhvr additive="base">
                                        <p:cTn id="36" dur="1000" fill="hold"/>
                                        <p:tgtEl>
                                          <p:spTgt spid="66"/>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70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1000" fill="hold"/>
                                        <p:tgtEl>
                                          <p:spTgt spid="67"/>
                                        </p:tgtEl>
                                        <p:attrNameLst>
                                          <p:attrName>ppt_x</p:attrName>
                                        </p:attrNameLst>
                                      </p:cBhvr>
                                      <p:tavLst>
                                        <p:tav tm="0">
                                          <p:val>
                                            <p:strVal val="0-#ppt_w/2"/>
                                          </p:val>
                                        </p:tav>
                                        <p:tav tm="100000">
                                          <p:val>
                                            <p:strVal val="#ppt_x"/>
                                          </p:val>
                                        </p:tav>
                                      </p:tavLst>
                                    </p:anim>
                                    <p:anim calcmode="lin" valueType="num">
                                      <p:cBhvr additive="base">
                                        <p:cTn id="40" dur="1000" fill="hold"/>
                                        <p:tgtEl>
                                          <p:spTgt spid="67"/>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800"/>
                                  </p:stCondLst>
                                  <p:childTnLst>
                                    <p:set>
                                      <p:cBhvr>
                                        <p:cTn id="42" dur="1" fill="hold">
                                          <p:stCondLst>
                                            <p:cond delay="0"/>
                                          </p:stCondLst>
                                        </p:cTn>
                                        <p:tgtEl>
                                          <p:spTgt spid="68"/>
                                        </p:tgtEl>
                                        <p:attrNameLst>
                                          <p:attrName>style.visibility</p:attrName>
                                        </p:attrNameLst>
                                      </p:cBhvr>
                                      <p:to>
                                        <p:strVal val="visible"/>
                                      </p:to>
                                    </p:set>
                                    <p:anim calcmode="lin" valueType="num">
                                      <p:cBhvr additive="base">
                                        <p:cTn id="43" dur="1000" fill="hold"/>
                                        <p:tgtEl>
                                          <p:spTgt spid="68"/>
                                        </p:tgtEl>
                                        <p:attrNameLst>
                                          <p:attrName>ppt_x</p:attrName>
                                        </p:attrNameLst>
                                      </p:cBhvr>
                                      <p:tavLst>
                                        <p:tav tm="0">
                                          <p:val>
                                            <p:strVal val="0-#ppt_w/2"/>
                                          </p:val>
                                        </p:tav>
                                        <p:tav tm="100000">
                                          <p:val>
                                            <p:strVal val="#ppt_x"/>
                                          </p:val>
                                        </p:tav>
                                      </p:tavLst>
                                    </p:anim>
                                    <p:anim calcmode="lin" valueType="num">
                                      <p:cBhvr additive="base">
                                        <p:cTn id="44" dur="1000" fill="hold"/>
                                        <p:tgtEl>
                                          <p:spTgt spid="68"/>
                                        </p:tgtEl>
                                        <p:attrNameLst>
                                          <p:attrName>ppt_y</p:attrName>
                                        </p:attrNameLst>
                                      </p:cBhvr>
                                      <p:tavLst>
                                        <p:tav tm="0">
                                          <p:val>
                                            <p:strVal val="#ppt_y"/>
                                          </p:val>
                                        </p:tav>
                                        <p:tav tm="100000">
                                          <p:val>
                                            <p:strVal val="#ppt_y"/>
                                          </p:val>
                                        </p:tav>
                                      </p:tavLst>
                                    </p:anim>
                                  </p:childTnLst>
                                </p:cTn>
                              </p:par>
                              <p:par>
                                <p:cTn id="45" presetID="2" presetClass="entr" presetSubtype="8" decel="100000" fill="hold" nodeType="withEffect">
                                  <p:stCondLst>
                                    <p:cond delay="900"/>
                                  </p:stCondLst>
                                  <p:childTnLst>
                                    <p:set>
                                      <p:cBhvr>
                                        <p:cTn id="46" dur="1" fill="hold">
                                          <p:stCondLst>
                                            <p:cond delay="0"/>
                                          </p:stCondLst>
                                        </p:cTn>
                                        <p:tgtEl>
                                          <p:spTgt spid="69"/>
                                        </p:tgtEl>
                                        <p:attrNameLst>
                                          <p:attrName>style.visibility</p:attrName>
                                        </p:attrNameLst>
                                      </p:cBhvr>
                                      <p:to>
                                        <p:strVal val="visible"/>
                                      </p:to>
                                    </p:set>
                                    <p:anim calcmode="lin" valueType="num">
                                      <p:cBhvr additive="base">
                                        <p:cTn id="47" dur="1000" fill="hold"/>
                                        <p:tgtEl>
                                          <p:spTgt spid="69"/>
                                        </p:tgtEl>
                                        <p:attrNameLst>
                                          <p:attrName>ppt_x</p:attrName>
                                        </p:attrNameLst>
                                      </p:cBhvr>
                                      <p:tavLst>
                                        <p:tav tm="0">
                                          <p:val>
                                            <p:strVal val="0-#ppt_w/2"/>
                                          </p:val>
                                        </p:tav>
                                        <p:tav tm="100000">
                                          <p:val>
                                            <p:strVal val="#ppt_x"/>
                                          </p:val>
                                        </p:tav>
                                      </p:tavLst>
                                    </p:anim>
                                    <p:anim calcmode="lin" valueType="num">
                                      <p:cBhvr additive="base">
                                        <p:cTn id="48" dur="1000" fill="hold"/>
                                        <p:tgtEl>
                                          <p:spTgt spid="69"/>
                                        </p:tgtEl>
                                        <p:attrNameLst>
                                          <p:attrName>ppt_y</p:attrName>
                                        </p:attrNameLst>
                                      </p:cBhvr>
                                      <p:tavLst>
                                        <p:tav tm="0">
                                          <p:val>
                                            <p:strVal val="#ppt_y"/>
                                          </p:val>
                                        </p:tav>
                                        <p:tav tm="100000">
                                          <p:val>
                                            <p:strVal val="#ppt_y"/>
                                          </p:val>
                                        </p:tav>
                                      </p:tavLst>
                                    </p:anim>
                                  </p:childTnLst>
                                </p:cTn>
                              </p:par>
                              <p:par>
                                <p:cTn id="49" presetID="2" presetClass="entr" presetSubtype="8" decel="100000" fill="hold" nodeType="withEffect">
                                  <p:stCondLst>
                                    <p:cond delay="100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1000" fill="hold"/>
                                        <p:tgtEl>
                                          <p:spTgt spid="70"/>
                                        </p:tgtEl>
                                        <p:attrNameLst>
                                          <p:attrName>ppt_x</p:attrName>
                                        </p:attrNameLst>
                                      </p:cBhvr>
                                      <p:tavLst>
                                        <p:tav tm="0">
                                          <p:val>
                                            <p:strVal val="0-#ppt_w/2"/>
                                          </p:val>
                                        </p:tav>
                                        <p:tav tm="100000">
                                          <p:val>
                                            <p:strVal val="#ppt_x"/>
                                          </p:val>
                                        </p:tav>
                                      </p:tavLst>
                                    </p:anim>
                                    <p:anim calcmode="lin" valueType="num">
                                      <p:cBhvr additive="base">
                                        <p:cTn id="52" dur="1000" fill="hold"/>
                                        <p:tgtEl>
                                          <p:spTgt spid="70"/>
                                        </p:tgtEl>
                                        <p:attrNameLst>
                                          <p:attrName>ppt_y</p:attrName>
                                        </p:attrNameLst>
                                      </p:cBhvr>
                                      <p:tavLst>
                                        <p:tav tm="0">
                                          <p:val>
                                            <p:strVal val="#ppt_y"/>
                                          </p:val>
                                        </p:tav>
                                        <p:tav tm="100000">
                                          <p:val>
                                            <p:strVal val="#ppt_y"/>
                                          </p:val>
                                        </p:tav>
                                      </p:tavLst>
                                    </p:anim>
                                  </p:childTnLst>
                                </p:cTn>
                              </p:par>
                              <p:par>
                                <p:cTn id="53" presetID="2" presetClass="entr" presetSubtype="8" decel="100000" fill="hold" nodeType="withEffect">
                                  <p:stCondLst>
                                    <p:cond delay="110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1000" fill="hold"/>
                                        <p:tgtEl>
                                          <p:spTgt spid="9"/>
                                        </p:tgtEl>
                                        <p:attrNameLst>
                                          <p:attrName>ppt_x</p:attrName>
                                        </p:attrNameLst>
                                      </p:cBhvr>
                                      <p:tavLst>
                                        <p:tav tm="0">
                                          <p:val>
                                            <p:strVal val="0-#ppt_w/2"/>
                                          </p:val>
                                        </p:tav>
                                        <p:tav tm="100000">
                                          <p:val>
                                            <p:strVal val="#ppt_x"/>
                                          </p:val>
                                        </p:tav>
                                      </p:tavLst>
                                    </p:anim>
                                    <p:anim calcmode="lin" valueType="num">
                                      <p:cBhvr additive="base">
                                        <p:cTn id="56" dur="1000" fill="hold"/>
                                        <p:tgtEl>
                                          <p:spTgt spid="9"/>
                                        </p:tgtEl>
                                        <p:attrNameLst>
                                          <p:attrName>ppt_y</p:attrName>
                                        </p:attrNameLst>
                                      </p:cBhvr>
                                      <p:tavLst>
                                        <p:tav tm="0">
                                          <p:val>
                                            <p:strVal val="#ppt_y"/>
                                          </p:val>
                                        </p:tav>
                                        <p:tav tm="100000">
                                          <p:val>
                                            <p:strVal val="#ppt_y"/>
                                          </p:val>
                                        </p:tav>
                                      </p:tavLst>
                                    </p:anim>
                                  </p:childTnLst>
                                </p:cTn>
                              </p:par>
                              <p:par>
                                <p:cTn id="57" presetID="10" presetClass="entr" presetSubtype="0" fill="hold" grpId="0" nodeType="withEffect">
                                  <p:stCondLst>
                                    <p:cond delay="1100"/>
                                  </p:stCondLst>
                                  <p:childTnLst>
                                    <p:set>
                                      <p:cBhvr>
                                        <p:cTn id="58" dur="1" fill="hold">
                                          <p:stCondLst>
                                            <p:cond delay="0"/>
                                          </p:stCondLst>
                                        </p:cTn>
                                        <p:tgtEl>
                                          <p:spTgt spid="72"/>
                                        </p:tgtEl>
                                        <p:attrNameLst>
                                          <p:attrName>style.visibility</p:attrName>
                                        </p:attrNameLst>
                                      </p:cBhvr>
                                      <p:to>
                                        <p:strVal val="visible"/>
                                      </p:to>
                                    </p:set>
                                    <p:animEffect transition="in" filter="fade">
                                      <p:cBhvr>
                                        <p:cTn id="59" dur="500"/>
                                        <p:tgtEl>
                                          <p:spTgt spid="72"/>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2"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fill="hold"/>
                                        <p:tgtEl>
                                          <p:spTgt spid="8"/>
                                        </p:tgtEl>
                                        <p:attrNameLst>
                                          <p:attrName>ppt_x</p:attrName>
                                        </p:attrNameLst>
                                      </p:cBhvr>
                                      <p:tavLst>
                                        <p:tav tm="0">
                                          <p:val>
                                            <p:strVal val="0-#ppt_w/2"/>
                                          </p:val>
                                        </p:tav>
                                        <p:tav tm="100000">
                                          <p:val>
                                            <p:strVal val="#ppt_x"/>
                                          </p:val>
                                        </p:tav>
                                      </p:tavLst>
                                    </p:anim>
                                    <p:anim calcmode="lin" valueType="num">
                                      <p:cBhvr additive="base">
                                        <p:cTn id="65" dur="500" fill="hold"/>
                                        <p:tgtEl>
                                          <p:spTgt spid="8"/>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additive="base">
                                        <p:cTn id="68" dur="500" fill="hold"/>
                                        <p:tgtEl>
                                          <p:spTgt spid="27"/>
                                        </p:tgtEl>
                                        <p:attrNameLst>
                                          <p:attrName>ppt_x</p:attrName>
                                        </p:attrNameLst>
                                      </p:cBhvr>
                                      <p:tavLst>
                                        <p:tav tm="0">
                                          <p:val>
                                            <p:strVal val="#ppt_x"/>
                                          </p:val>
                                        </p:tav>
                                        <p:tav tm="100000">
                                          <p:val>
                                            <p:strVal val="#ppt_x"/>
                                          </p:val>
                                        </p:tav>
                                      </p:tavLst>
                                    </p:anim>
                                    <p:anim calcmode="lin" valueType="num">
                                      <p:cBhvr additive="base">
                                        <p:cTn id="69" dur="500" fill="hold"/>
                                        <p:tgtEl>
                                          <p:spTgt spid="27"/>
                                        </p:tgtEl>
                                        <p:attrNameLst>
                                          <p:attrName>ppt_y</p:attrName>
                                        </p:attrNameLst>
                                      </p:cBhvr>
                                      <p:tavLst>
                                        <p:tav tm="0">
                                          <p:val>
                                            <p:strVal val="1+#ppt_h/2"/>
                                          </p:val>
                                        </p:tav>
                                        <p:tav tm="100000">
                                          <p:val>
                                            <p:strVal val="#ppt_y"/>
                                          </p:val>
                                        </p:tav>
                                      </p:tavLst>
                                    </p:anim>
                                  </p:childTnLst>
                                </p:cTn>
                              </p:par>
                              <p:par>
                                <p:cTn id="70" presetID="2" presetClass="entr" presetSubtype="6"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1+#ppt_w/2"/>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5434314-EEE7-49C9-BD45-AF5D7B8B08BC}"/>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24685"/>
            <a:ext cx="12191980" cy="6882685"/>
          </a:xfrm>
          <a:prstGeom prst="rect">
            <a:avLst/>
          </a:prstGeom>
        </p:spPr>
      </p:pic>
      <p:grpSp>
        <p:nvGrpSpPr>
          <p:cNvPr id="22" name="Group 21">
            <a:extLst>
              <a:ext uri="{FF2B5EF4-FFF2-40B4-BE49-F238E27FC236}">
                <a16:creationId xmlns:a16="http://schemas.microsoft.com/office/drawing/2014/main" id="{382FCA52-6F2C-43D7-90B2-9F0E9E0865F4}"/>
              </a:ext>
            </a:extLst>
          </p:cNvPr>
          <p:cNvGrpSpPr/>
          <p:nvPr/>
        </p:nvGrpSpPr>
        <p:grpSpPr>
          <a:xfrm>
            <a:off x="0" y="6262577"/>
            <a:ext cx="12192000" cy="614395"/>
            <a:chOff x="0" y="6262577"/>
            <a:chExt cx="12192000" cy="614395"/>
          </a:xfrm>
        </p:grpSpPr>
        <p:sp>
          <p:nvSpPr>
            <p:cNvPr id="6" name="Rectangle 5">
              <a:extLst>
                <a:ext uri="{FF2B5EF4-FFF2-40B4-BE49-F238E27FC236}">
                  <a16:creationId xmlns:a16="http://schemas.microsoft.com/office/drawing/2014/main" id="{B84038A1-050F-440D-9608-E930219A5E6E}"/>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Picture 10">
              <a:extLst>
                <a:ext uri="{FF2B5EF4-FFF2-40B4-BE49-F238E27FC236}">
                  <a16:creationId xmlns:a16="http://schemas.microsoft.com/office/drawing/2014/main" id="{521A3363-04AB-49CB-ADD5-88B6E274A70D}"/>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12" name="Picture 11">
              <a:extLst>
                <a:ext uri="{FF2B5EF4-FFF2-40B4-BE49-F238E27FC236}">
                  <a16:creationId xmlns:a16="http://schemas.microsoft.com/office/drawing/2014/main" id="{A3660DBC-7602-4D1F-8DA0-A8627A3D9EDC}"/>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13" name="Picture 12">
              <a:extLst>
                <a:ext uri="{FF2B5EF4-FFF2-40B4-BE49-F238E27FC236}">
                  <a16:creationId xmlns:a16="http://schemas.microsoft.com/office/drawing/2014/main" id="{E6CC4E14-1117-445F-AFFD-74923BF91E2D}"/>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4" name="Picture 13">
              <a:extLst>
                <a:ext uri="{FF2B5EF4-FFF2-40B4-BE49-F238E27FC236}">
                  <a16:creationId xmlns:a16="http://schemas.microsoft.com/office/drawing/2014/main" id="{B0656A51-62DB-4323-9FE3-54F6943DEED7}"/>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5" name="Picture 14">
              <a:extLst>
                <a:ext uri="{FF2B5EF4-FFF2-40B4-BE49-F238E27FC236}">
                  <a16:creationId xmlns:a16="http://schemas.microsoft.com/office/drawing/2014/main" id="{B4F80983-9C9B-452C-A29B-C9EE1812206D}"/>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6" name="Picture 15">
              <a:extLst>
                <a:ext uri="{FF2B5EF4-FFF2-40B4-BE49-F238E27FC236}">
                  <a16:creationId xmlns:a16="http://schemas.microsoft.com/office/drawing/2014/main" id="{4428FA9B-AB23-4D5A-ABC0-7AF684A51E1A}"/>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7" name="Picture 16">
              <a:extLst>
                <a:ext uri="{FF2B5EF4-FFF2-40B4-BE49-F238E27FC236}">
                  <a16:creationId xmlns:a16="http://schemas.microsoft.com/office/drawing/2014/main" id="{C2909E60-180A-4403-AE24-952AFE8D11B7}"/>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8" name="Picture 17">
              <a:extLst>
                <a:ext uri="{FF2B5EF4-FFF2-40B4-BE49-F238E27FC236}">
                  <a16:creationId xmlns:a16="http://schemas.microsoft.com/office/drawing/2014/main" id="{DED7090A-5DD5-4321-84CF-F8A0EA4E9C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20" name="Picture 19">
              <a:extLst>
                <a:ext uri="{FF2B5EF4-FFF2-40B4-BE49-F238E27FC236}">
                  <a16:creationId xmlns:a16="http://schemas.microsoft.com/office/drawing/2014/main" id="{AB9AC425-45B1-4899-93F8-69919F8962ED}"/>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21" name="TextBox 20">
              <a:extLst>
                <a:ext uri="{FF2B5EF4-FFF2-40B4-BE49-F238E27FC236}">
                  <a16:creationId xmlns:a16="http://schemas.microsoft.com/office/drawing/2014/main" id="{FB40E13F-7B8D-4560-AE8A-3B3B6BA28E29}"/>
                </a:ext>
              </a:extLst>
            </p:cNvPr>
            <p:cNvSpPr txBox="1"/>
            <p:nvPr/>
          </p:nvSpPr>
          <p:spPr>
            <a:xfrm>
              <a:off x="10903919" y="635515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grpSp>
        <p:nvGrpSpPr>
          <p:cNvPr id="26" name="Group 25">
            <a:extLst>
              <a:ext uri="{FF2B5EF4-FFF2-40B4-BE49-F238E27FC236}">
                <a16:creationId xmlns:a16="http://schemas.microsoft.com/office/drawing/2014/main" id="{ADECD9B3-B27C-4ED6-9088-5AE8941997DF}"/>
              </a:ext>
            </a:extLst>
          </p:cNvPr>
          <p:cNvGrpSpPr/>
          <p:nvPr/>
        </p:nvGrpSpPr>
        <p:grpSpPr>
          <a:xfrm>
            <a:off x="-74866" y="74543"/>
            <a:ext cx="1228884" cy="881252"/>
            <a:chOff x="-74866" y="74543"/>
            <a:chExt cx="1228884" cy="881252"/>
          </a:xfrm>
        </p:grpSpPr>
        <p:pic>
          <p:nvPicPr>
            <p:cNvPr id="24" name="Picture 23">
              <a:extLst>
                <a:ext uri="{FF2B5EF4-FFF2-40B4-BE49-F238E27FC236}">
                  <a16:creationId xmlns:a16="http://schemas.microsoft.com/office/drawing/2014/main" id="{1656CA8B-CD7B-465F-B197-9CAB55A24D9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1243" b="11191" l="714" r="6427">
                          <a14:foregroundMark x1="1042" y1="10185" x2="990" y2="11111"/>
                          <a14:foregroundMark x1="5573" y1="7407" x2="5833" y2="9167"/>
                        </a14:backgroundRemoval>
                      </a14:imgEffect>
                    </a14:imgLayer>
                  </a14:imgProps>
                </a:ext>
              </a:extLst>
            </a:blip>
            <a:srcRect t="-1" r="92859" b="87566"/>
            <a:stretch/>
          </p:blipFill>
          <p:spPr>
            <a:xfrm>
              <a:off x="218747" y="74543"/>
              <a:ext cx="607978" cy="595424"/>
            </a:xfrm>
            <a:prstGeom prst="rect">
              <a:avLst/>
            </a:prstGeom>
          </p:spPr>
        </p:pic>
        <p:sp>
          <p:nvSpPr>
            <p:cNvPr id="25" name="TextBox 24">
              <a:extLst>
                <a:ext uri="{FF2B5EF4-FFF2-40B4-BE49-F238E27FC236}">
                  <a16:creationId xmlns:a16="http://schemas.microsoft.com/office/drawing/2014/main" id="{94520FF6-D4CB-425C-84BF-ED019BFC84DD}"/>
                </a:ext>
              </a:extLst>
            </p:cNvPr>
            <p:cNvSpPr txBox="1"/>
            <p:nvPr/>
          </p:nvSpPr>
          <p:spPr>
            <a:xfrm>
              <a:off x="-74866" y="617241"/>
              <a:ext cx="1228884" cy="338554"/>
            </a:xfrm>
            <a:prstGeom prst="rect">
              <a:avLst/>
            </a:prstGeom>
            <a:noFill/>
          </p:spPr>
          <p:txBody>
            <a:bodyPr wrap="square" rtlCol="0">
              <a:spAutoFit/>
            </a:bodyPr>
            <a:lstStyle/>
            <a:p>
              <a:pPr algn="ctr"/>
              <a:r>
                <a:rPr lang="en-US" sz="1600">
                  <a:solidFill>
                    <a:schemeClr val="bg1"/>
                  </a:solidFill>
                </a:rPr>
                <a:t>Tên nhóm</a:t>
              </a:r>
              <a:endParaRPr lang="vi-VN" sz="1600">
                <a:solidFill>
                  <a:schemeClr val="bg1"/>
                </a:solidFill>
              </a:endParaRPr>
            </a:p>
          </p:txBody>
        </p:sp>
      </p:grpSp>
      <p:grpSp>
        <p:nvGrpSpPr>
          <p:cNvPr id="30" name="Group 29">
            <a:extLst>
              <a:ext uri="{FF2B5EF4-FFF2-40B4-BE49-F238E27FC236}">
                <a16:creationId xmlns:a16="http://schemas.microsoft.com/office/drawing/2014/main" id="{C46BBEDD-2A68-4F17-B75C-10D6D65A496D}"/>
              </a:ext>
            </a:extLst>
          </p:cNvPr>
          <p:cNvGrpSpPr/>
          <p:nvPr/>
        </p:nvGrpSpPr>
        <p:grpSpPr>
          <a:xfrm>
            <a:off x="-85482" y="1193700"/>
            <a:ext cx="1228884" cy="1035213"/>
            <a:chOff x="-69793" y="990686"/>
            <a:chExt cx="1228884" cy="1035213"/>
          </a:xfrm>
        </p:grpSpPr>
        <p:pic>
          <p:nvPicPr>
            <p:cNvPr id="28" name="Picture 27">
              <a:extLst>
                <a:ext uri="{FF2B5EF4-FFF2-40B4-BE49-F238E27FC236}">
                  <a16:creationId xmlns:a16="http://schemas.microsoft.com/office/drawing/2014/main" id="{3D5C278C-564F-4B43-97CC-04C7771B241F}"/>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18704" b="28241" l="625" r="6354">
                          <a14:foregroundMark x1="3438" y1="27222" x2="3490" y2="27778"/>
                          <a14:foregroundMark x1="3385" y1="26389" x2="3490" y2="27315"/>
                          <a14:foregroundMark x1="4219" y1="28333" x2="4219" y2="28333"/>
                          <a14:foregroundMark x1="6198" y1="25185" x2="6198" y2="25185"/>
                          <a14:foregroundMark x1="6042" y1="19907" x2="6042" y2="19907"/>
                          <a14:foregroundMark x1="6198" y1="20463" x2="6198" y2="20463"/>
                          <a14:foregroundMark x1="6250" y1="21389" x2="6250" y2="21389"/>
                          <a14:foregroundMark x1="6250" y1="23796" x2="6250" y2="23796"/>
                          <a14:foregroundMark x1="6354" y1="21944" x2="6250" y2="23056"/>
                          <a14:foregroundMark x1="6250" y1="24167" x2="6198" y2="25556"/>
                          <a14:foregroundMark x1="2031" y1="19722" x2="2917" y2="20370"/>
                          <a14:foregroundMark x1="2865" y1="19815" x2="2865" y2="19815"/>
                          <a14:foregroundMark x1="781" y1="21389" x2="938" y2="22685"/>
                          <a14:foregroundMark x1="833" y1="23241" x2="885" y2="25000"/>
                          <a14:foregroundMark x1="781" y1="23704" x2="885" y2="25926"/>
                          <a14:foregroundMark x1="938" y1="26574" x2="1302" y2="27037"/>
                          <a14:foregroundMark x1="1823" y1="26759" x2="2188" y2="26759"/>
                          <a14:foregroundMark x1="3854" y1="19722" x2="3854" y2="19722"/>
                          <a14:foregroundMark x1="4740" y1="19815" x2="4740" y2="19815"/>
                          <a14:foregroundMark x1="1719" y1="19815" x2="2448" y2="19907"/>
                          <a14:foregroundMark x1="3073" y1="19815" x2="4010" y2="20000"/>
                          <a14:foregroundMark x1="4375" y1="19907" x2="5313" y2="20000"/>
                          <a14:foregroundMark x1="5208" y1="20000" x2="5781" y2="20000"/>
                          <a14:foregroundMark x1="5938" y1="19907" x2="4896" y2="19907"/>
                          <a14:foregroundMark x1="3490" y1="19907" x2="2448" y2="19815"/>
                          <a14:foregroundMark x1="833" y1="20000" x2="1563" y2="20000"/>
                          <a14:foregroundMark x1="2031" y1="19815" x2="3438" y2="19815"/>
                          <a14:foregroundMark x1="3854" y1="19815" x2="4479" y2="19815"/>
                          <a14:foregroundMark x1="3750" y1="19907" x2="4323" y2="20000"/>
                          <a14:foregroundMark x1="1615" y1="19907" x2="1354" y2="20463"/>
                          <a14:foregroundMark x1="1146" y1="20000" x2="1042" y2="20648"/>
                          <a14:foregroundMark x1="1146" y1="20000" x2="1042" y2="20648"/>
                          <a14:foregroundMark x1="1406" y1="20093" x2="1927" y2="20093"/>
                          <a14:foregroundMark x1="1146" y1="19815" x2="1563" y2="19815"/>
                          <a14:foregroundMark x1="885" y1="20648" x2="1042" y2="23056"/>
                          <a14:foregroundMark x1="885" y1="20556" x2="833" y2="24259"/>
                          <a14:foregroundMark x1="833" y1="26111" x2="885" y2="26667"/>
                          <a14:foregroundMark x1="1250" y1="26481" x2="1927" y2="26389"/>
                          <a14:foregroundMark x1="2188" y1="27037" x2="2969" y2="26944"/>
                          <a14:foregroundMark x1="1458" y1="26667" x2="2396" y2="26667"/>
                          <a14:foregroundMark x1="4792" y1="26574" x2="5573" y2="26667"/>
                          <a14:foregroundMark x1="4688" y1="26944" x2="5625" y2="26944"/>
                          <a14:foregroundMark x1="6094" y1="25093" x2="6042" y2="26389"/>
                          <a14:foregroundMark x1="6146" y1="25833" x2="5990" y2="26574"/>
                          <a14:foregroundMark x1="3906" y1="26759" x2="4896" y2="26574"/>
                          <a14:foregroundMark x1="3646" y1="26759" x2="4635" y2="26667"/>
                          <a14:foregroundMark x1="5469" y1="26852" x2="6250" y2="26852"/>
                          <a14:foregroundMark x1="6250" y1="26111" x2="6198" y2="26944"/>
                        </a14:backgroundRemoval>
                      </a14:imgEffect>
                    </a14:imgLayer>
                  </a14:imgProps>
                </a:ext>
              </a:extLst>
            </a:blip>
            <a:srcRect t="17682" r="93219" b="70505"/>
            <a:stretch/>
          </p:blipFill>
          <p:spPr>
            <a:xfrm>
              <a:off x="161522" y="990686"/>
              <a:ext cx="722425" cy="707897"/>
            </a:xfrm>
            <a:prstGeom prst="rect">
              <a:avLst/>
            </a:prstGeom>
          </p:spPr>
        </p:pic>
        <p:sp>
          <p:nvSpPr>
            <p:cNvPr id="29" name="TextBox 28">
              <a:extLst>
                <a:ext uri="{FF2B5EF4-FFF2-40B4-BE49-F238E27FC236}">
                  <a16:creationId xmlns:a16="http://schemas.microsoft.com/office/drawing/2014/main" id="{69853CB5-3A49-4CBE-9DEF-B91B65C31F01}"/>
                </a:ext>
              </a:extLst>
            </p:cNvPr>
            <p:cNvSpPr txBox="1"/>
            <p:nvPr/>
          </p:nvSpPr>
          <p:spPr>
            <a:xfrm>
              <a:off x="-69793" y="1687345"/>
              <a:ext cx="1228884" cy="338554"/>
            </a:xfrm>
            <a:prstGeom prst="rect">
              <a:avLst/>
            </a:prstGeom>
            <a:noFill/>
          </p:spPr>
          <p:txBody>
            <a:bodyPr wrap="square" rtlCol="0">
              <a:spAutoFit/>
            </a:bodyPr>
            <a:lstStyle/>
            <a:p>
              <a:pPr algn="ctr"/>
              <a:r>
                <a:rPr lang="en-US" sz="1600">
                  <a:solidFill>
                    <a:schemeClr val="bg1"/>
                  </a:solidFill>
                </a:rPr>
                <a:t>PC này</a:t>
              </a:r>
              <a:endParaRPr lang="vi-VN" sz="1600">
                <a:solidFill>
                  <a:schemeClr val="bg1"/>
                </a:solidFill>
              </a:endParaRPr>
            </a:p>
          </p:txBody>
        </p:sp>
      </p:grpSp>
      <p:grpSp>
        <p:nvGrpSpPr>
          <p:cNvPr id="34" name="Group 33">
            <a:extLst>
              <a:ext uri="{FF2B5EF4-FFF2-40B4-BE49-F238E27FC236}">
                <a16:creationId xmlns:a16="http://schemas.microsoft.com/office/drawing/2014/main" id="{9A6FA0FD-8BF2-463F-A962-E2C73E97559C}"/>
              </a:ext>
            </a:extLst>
          </p:cNvPr>
          <p:cNvGrpSpPr/>
          <p:nvPr/>
        </p:nvGrpSpPr>
        <p:grpSpPr>
          <a:xfrm>
            <a:off x="-85482" y="2323545"/>
            <a:ext cx="1228884" cy="1197052"/>
            <a:chOff x="-85482" y="2231948"/>
            <a:chExt cx="1228884" cy="1197052"/>
          </a:xfrm>
        </p:grpSpPr>
        <p:pic>
          <p:nvPicPr>
            <p:cNvPr id="32" name="Picture 31">
              <a:extLst>
                <a:ext uri="{FF2B5EF4-FFF2-40B4-BE49-F238E27FC236}">
                  <a16:creationId xmlns:a16="http://schemas.microsoft.com/office/drawing/2014/main" id="{D57A0C56-77A6-48D5-90CD-DE7FAE5E3025}"/>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5801" b="48422" l="678" r="6103"/>
                      </a14:imgEffect>
                    </a14:imgLayer>
                  </a14:imgProps>
                </a:ext>
              </a:extLst>
            </a:blip>
            <a:srcRect t="34223" r="93219" b="50000"/>
            <a:stretch/>
          </p:blipFill>
          <p:spPr>
            <a:xfrm>
              <a:off x="130374" y="2231948"/>
              <a:ext cx="750028" cy="981656"/>
            </a:xfrm>
            <a:prstGeom prst="rect">
              <a:avLst/>
            </a:prstGeom>
          </p:spPr>
        </p:pic>
        <p:sp>
          <p:nvSpPr>
            <p:cNvPr id="33" name="TextBox 32">
              <a:extLst>
                <a:ext uri="{FF2B5EF4-FFF2-40B4-BE49-F238E27FC236}">
                  <a16:creationId xmlns:a16="http://schemas.microsoft.com/office/drawing/2014/main" id="{B6805C6A-64CD-493A-AE41-61D3DFB19CC6}"/>
                </a:ext>
              </a:extLst>
            </p:cNvPr>
            <p:cNvSpPr txBox="1"/>
            <p:nvPr/>
          </p:nvSpPr>
          <p:spPr>
            <a:xfrm>
              <a:off x="-85482" y="3090446"/>
              <a:ext cx="1228884" cy="338554"/>
            </a:xfrm>
            <a:prstGeom prst="rect">
              <a:avLst/>
            </a:prstGeom>
            <a:noFill/>
          </p:spPr>
          <p:txBody>
            <a:bodyPr wrap="square" rtlCol="0">
              <a:spAutoFit/>
            </a:bodyPr>
            <a:lstStyle/>
            <a:p>
              <a:pPr algn="ctr"/>
              <a:r>
                <a:rPr lang="en-US" sz="1600">
                  <a:solidFill>
                    <a:schemeClr val="bg1"/>
                  </a:solidFill>
                </a:rPr>
                <a:t>Thùng rác</a:t>
              </a:r>
              <a:endParaRPr lang="vi-VN" sz="1600">
                <a:solidFill>
                  <a:schemeClr val="bg1"/>
                </a:solidFill>
              </a:endParaRPr>
            </a:p>
          </p:txBody>
        </p:sp>
      </p:grpSp>
      <p:grpSp>
        <p:nvGrpSpPr>
          <p:cNvPr id="38" name="Group 37">
            <a:extLst>
              <a:ext uri="{FF2B5EF4-FFF2-40B4-BE49-F238E27FC236}">
                <a16:creationId xmlns:a16="http://schemas.microsoft.com/office/drawing/2014/main" id="{E212409C-5C83-4D42-9C0C-3A0588079ABD}"/>
              </a:ext>
            </a:extLst>
          </p:cNvPr>
          <p:cNvGrpSpPr/>
          <p:nvPr/>
        </p:nvGrpSpPr>
        <p:grpSpPr>
          <a:xfrm>
            <a:off x="-96781" y="3563028"/>
            <a:ext cx="1228884" cy="1144777"/>
            <a:chOff x="-135894" y="3517549"/>
            <a:chExt cx="1228884" cy="1144777"/>
          </a:xfrm>
        </p:grpSpPr>
        <p:pic>
          <p:nvPicPr>
            <p:cNvPr id="36" name="Picture 35">
              <a:extLst>
                <a:ext uri="{FF2B5EF4-FFF2-40B4-BE49-F238E27FC236}">
                  <a16:creationId xmlns:a16="http://schemas.microsoft.com/office/drawing/2014/main" id="{8B33506E-BB1D-45A5-AEBD-3F367E1BFFD7}"/>
                </a:ext>
              </a:extLst>
            </p:cNvPr>
            <p:cNvPicPr>
              <a:picLocks noChangeAspect="1"/>
            </p:cNvPicPr>
            <p:nvPr/>
          </p:nvPicPr>
          <p:blipFill rotWithShape="1">
            <a:blip r:embed="rId19">
              <a:extLst>
                <a:ext uri="{BEBA8EAE-BF5A-486C-A8C5-ECC9F3942E4B}">
                  <a14:imgProps xmlns:a14="http://schemas.microsoft.com/office/drawing/2010/main">
                    <a14:imgLayer r:embed="rId20">
                      <a14:imgEffect>
                        <a14:backgroundRemoval t="54167" b="66852" l="469" r="6406">
                          <a14:foregroundMark x1="6198" y1="58241" x2="6198" y2="58241"/>
                          <a14:foregroundMark x1="4115" y1="61944" x2="3438" y2="64074"/>
                          <a14:foregroundMark x1="2656" y1="63426" x2="2656" y2="63426"/>
                          <a14:foregroundMark x1="2604" y1="63611" x2="2969" y2="63611"/>
                          <a14:foregroundMark x1="3906" y1="64074" x2="4323" y2="64074"/>
                          <a14:foregroundMark x1="4323" y1="63889" x2="4792" y2="63889"/>
                          <a14:foregroundMark x1="469" y1="56481" x2="729" y2="58611"/>
                          <a14:foregroundMark x1="781" y1="59167" x2="781" y2="61111"/>
                          <a14:foregroundMark x1="1146" y1="62037" x2="1615" y2="61759"/>
                          <a14:foregroundMark x1="729" y1="60926" x2="1094" y2="63056"/>
                          <a14:foregroundMark x1="833" y1="62222" x2="3073" y2="62685"/>
                          <a14:foregroundMark x1="2188" y1="62315" x2="3490" y2="62407"/>
                          <a14:foregroundMark x1="2135" y1="63611" x2="2865" y2="63611"/>
                          <a14:foregroundMark x1="4427" y1="62778" x2="4844" y2="63704"/>
                          <a14:foregroundMark x1="4375" y1="61759" x2="4948" y2="62037"/>
                          <a14:foregroundMark x1="5417" y1="62593" x2="5885" y2="62685"/>
                          <a14:foregroundMark x1="6094" y1="61389" x2="6146" y2="62222"/>
                          <a14:foregroundMark x1="4688" y1="62778" x2="5833" y2="62685"/>
                          <a14:foregroundMark x1="6198" y1="56296" x2="6146" y2="59537"/>
                          <a14:foregroundMark x1="6042" y1="61944" x2="6302" y2="58519"/>
                          <a14:foregroundMark x1="6198" y1="55833" x2="6198" y2="59907"/>
                          <a14:foregroundMark x1="6094" y1="61944" x2="6042" y2="62222"/>
                          <a14:foregroundMark x1="6302" y1="59259" x2="5990" y2="61944"/>
                          <a14:foregroundMark x1="6354" y1="56389" x2="6198" y2="60278"/>
                          <a14:foregroundMark x1="6198" y1="55833" x2="6198" y2="59537"/>
                          <a14:foregroundMark x1="6042" y1="61111" x2="5990" y2="63148"/>
                          <a14:foregroundMark x1="6250" y1="60463" x2="6198" y2="62130"/>
                          <a14:foregroundMark x1="6406" y1="59352" x2="6354" y2="61944"/>
                          <a14:foregroundMark x1="6146" y1="55463" x2="6302" y2="57222"/>
                          <a14:foregroundMark x1="5938" y1="55556" x2="3281" y2="55093"/>
                        </a14:backgroundRemoval>
                      </a14:imgEffect>
                    </a14:imgLayer>
                  </a14:imgProps>
                </a:ext>
              </a:extLst>
            </a:blip>
            <a:srcRect t="52686" r="93219" b="31392"/>
            <a:stretch/>
          </p:blipFill>
          <p:spPr>
            <a:xfrm>
              <a:off x="78223" y="3517549"/>
              <a:ext cx="800651" cy="1057514"/>
            </a:xfrm>
            <a:prstGeom prst="rect">
              <a:avLst/>
            </a:prstGeom>
          </p:spPr>
        </p:pic>
        <p:sp>
          <p:nvSpPr>
            <p:cNvPr id="37" name="TextBox 36">
              <a:extLst>
                <a:ext uri="{FF2B5EF4-FFF2-40B4-BE49-F238E27FC236}">
                  <a16:creationId xmlns:a16="http://schemas.microsoft.com/office/drawing/2014/main" id="{78C0FCC3-EC0E-4641-81A9-037628DCDA92}"/>
                </a:ext>
              </a:extLst>
            </p:cNvPr>
            <p:cNvSpPr txBox="1"/>
            <p:nvPr/>
          </p:nvSpPr>
          <p:spPr>
            <a:xfrm>
              <a:off x="-135894" y="4323772"/>
              <a:ext cx="1228884" cy="338554"/>
            </a:xfrm>
            <a:prstGeom prst="rect">
              <a:avLst/>
            </a:prstGeom>
            <a:noFill/>
          </p:spPr>
          <p:txBody>
            <a:bodyPr wrap="square" rtlCol="0">
              <a:spAutoFit/>
            </a:bodyPr>
            <a:lstStyle/>
            <a:p>
              <a:pPr algn="ctr"/>
              <a:r>
                <a:rPr lang="en-US" sz="1600">
                  <a:solidFill>
                    <a:schemeClr val="bg1"/>
                  </a:solidFill>
                </a:rPr>
                <a:t>Mạng</a:t>
              </a:r>
              <a:endParaRPr lang="vi-VN" sz="1600">
                <a:solidFill>
                  <a:schemeClr val="bg1"/>
                </a:solidFill>
              </a:endParaRPr>
            </a:p>
          </p:txBody>
        </p:sp>
      </p:grpSp>
      <p:grpSp>
        <p:nvGrpSpPr>
          <p:cNvPr id="42" name="Group 41">
            <a:extLst>
              <a:ext uri="{FF2B5EF4-FFF2-40B4-BE49-F238E27FC236}">
                <a16:creationId xmlns:a16="http://schemas.microsoft.com/office/drawing/2014/main" id="{55F88BE6-8676-46C1-965A-2B85CABDAD40}"/>
              </a:ext>
            </a:extLst>
          </p:cNvPr>
          <p:cNvGrpSpPr/>
          <p:nvPr/>
        </p:nvGrpSpPr>
        <p:grpSpPr>
          <a:xfrm>
            <a:off x="-56130" y="4728467"/>
            <a:ext cx="1228884" cy="1417101"/>
            <a:chOff x="-74866" y="4719589"/>
            <a:chExt cx="1228884" cy="1417101"/>
          </a:xfrm>
        </p:grpSpPr>
        <p:pic>
          <p:nvPicPr>
            <p:cNvPr id="40" name="Picture 39">
              <a:extLst>
                <a:ext uri="{FF2B5EF4-FFF2-40B4-BE49-F238E27FC236}">
                  <a16:creationId xmlns:a16="http://schemas.microsoft.com/office/drawing/2014/main" id="{57304DC3-6AB2-4FB9-B041-4898064BD63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71389" b="81204" l="573" r="6458">
                          <a14:foregroundMark x1="573" y1="75463" x2="781" y2="76852"/>
                        </a14:backgroundRemoval>
                      </a14:imgEffect>
                    </a14:imgLayer>
                  </a14:imgProps>
                </a:ext>
              </a:extLst>
            </a:blip>
            <a:srcRect t="70183" r="92791" b="17509"/>
            <a:stretch/>
          </p:blipFill>
          <p:spPr>
            <a:xfrm>
              <a:off x="100139" y="4719589"/>
              <a:ext cx="878874" cy="844062"/>
            </a:xfrm>
            <a:prstGeom prst="rect">
              <a:avLst/>
            </a:prstGeom>
          </p:spPr>
        </p:pic>
        <p:sp>
          <p:nvSpPr>
            <p:cNvPr id="41" name="TextBox 40">
              <a:extLst>
                <a:ext uri="{FF2B5EF4-FFF2-40B4-BE49-F238E27FC236}">
                  <a16:creationId xmlns:a16="http://schemas.microsoft.com/office/drawing/2014/main" id="{35A8473D-A35A-49C2-9767-975CD1655315}"/>
                </a:ext>
              </a:extLst>
            </p:cNvPr>
            <p:cNvSpPr txBox="1"/>
            <p:nvPr/>
          </p:nvSpPr>
          <p:spPr>
            <a:xfrm>
              <a:off x="-74866" y="5551915"/>
              <a:ext cx="1228884" cy="584775"/>
            </a:xfrm>
            <a:prstGeom prst="rect">
              <a:avLst/>
            </a:prstGeom>
            <a:noFill/>
          </p:spPr>
          <p:txBody>
            <a:bodyPr wrap="square" rtlCol="0">
              <a:spAutoFit/>
            </a:bodyPr>
            <a:lstStyle/>
            <a:p>
              <a:pPr algn="ctr"/>
              <a:r>
                <a:rPr lang="en-US" sz="1600">
                  <a:solidFill>
                    <a:schemeClr val="bg1"/>
                  </a:solidFill>
                </a:rPr>
                <a:t>Panel điều khiển</a:t>
              </a:r>
              <a:endParaRPr lang="vi-VN" sz="1600">
                <a:solidFill>
                  <a:schemeClr val="bg1"/>
                </a:solidFill>
              </a:endParaRPr>
            </a:p>
          </p:txBody>
        </p:sp>
      </p:grpSp>
      <p:grpSp>
        <p:nvGrpSpPr>
          <p:cNvPr id="46" name="Group 45">
            <a:extLst>
              <a:ext uri="{FF2B5EF4-FFF2-40B4-BE49-F238E27FC236}">
                <a16:creationId xmlns:a16="http://schemas.microsoft.com/office/drawing/2014/main" id="{1B4E4E8F-0EDE-4C69-B257-72E08E219296}"/>
              </a:ext>
            </a:extLst>
          </p:cNvPr>
          <p:cNvGrpSpPr/>
          <p:nvPr/>
        </p:nvGrpSpPr>
        <p:grpSpPr>
          <a:xfrm>
            <a:off x="1132103" y="2627"/>
            <a:ext cx="1228884" cy="1213773"/>
            <a:chOff x="992163" y="8905"/>
            <a:chExt cx="1228884" cy="1213773"/>
          </a:xfrm>
        </p:grpSpPr>
        <p:pic>
          <p:nvPicPr>
            <p:cNvPr id="44" name="Picture 43">
              <a:hlinkClick r:id="rId23" action="ppaction://hlinksldjump"/>
              <a:extLst>
                <a:ext uri="{FF2B5EF4-FFF2-40B4-BE49-F238E27FC236}">
                  <a16:creationId xmlns:a16="http://schemas.microsoft.com/office/drawing/2014/main" id="{0ACA6E47-4CD8-4524-87C8-05CDA23B5A2A}"/>
                </a:ext>
              </a:extLst>
            </p:cNvPr>
            <p:cNvPicPr>
              <a:picLocks noChangeAspect="1"/>
            </p:cNvPicPr>
            <p:nvPr/>
          </p:nvPicPr>
          <p:blipFill rotWithShape="1">
            <a:blip r:embed="rId24">
              <a:extLst>
                <a:ext uri="{BEBA8EAE-BF5A-486C-A8C5-ECC9F3942E4B}">
                  <a14:imgProps xmlns:a14="http://schemas.microsoft.com/office/drawing/2010/main">
                    <a14:imgLayer r:embed="rId25">
                      <a14:imgEffect>
                        <a14:backgroundRemoval t="40480" b="53701" l="46640" r="53828"/>
                      </a14:imgEffect>
                    </a14:imgLayer>
                  </a14:imgProps>
                </a:ext>
              </a:extLst>
            </a:blip>
            <a:srcRect l="45742" t="38827" r="45274" b="44646"/>
            <a:stretch/>
          </p:blipFill>
          <p:spPr>
            <a:xfrm>
              <a:off x="1250819" y="8905"/>
              <a:ext cx="711573" cy="736344"/>
            </a:xfrm>
            <a:prstGeom prst="rect">
              <a:avLst/>
            </a:prstGeom>
          </p:spPr>
        </p:pic>
        <p:sp>
          <p:nvSpPr>
            <p:cNvPr id="45" name="TextBox 44">
              <a:extLst>
                <a:ext uri="{FF2B5EF4-FFF2-40B4-BE49-F238E27FC236}">
                  <a16:creationId xmlns:a16="http://schemas.microsoft.com/office/drawing/2014/main" id="{B94F5FD5-C1F1-4F26-91D1-163F8644AE88}"/>
                </a:ext>
              </a:extLst>
            </p:cNvPr>
            <p:cNvSpPr txBox="1"/>
            <p:nvPr/>
          </p:nvSpPr>
          <p:spPr>
            <a:xfrm>
              <a:off x="992163" y="637903"/>
              <a:ext cx="1228884" cy="584775"/>
            </a:xfrm>
            <a:prstGeom prst="rect">
              <a:avLst/>
            </a:prstGeom>
            <a:noFill/>
          </p:spPr>
          <p:txBody>
            <a:bodyPr wrap="square" rtlCol="0">
              <a:spAutoFit/>
            </a:bodyPr>
            <a:lstStyle/>
            <a:p>
              <a:pPr algn="ctr"/>
              <a:r>
                <a:rPr lang="en-US" sz="1600">
                  <a:solidFill>
                    <a:schemeClr val="bg1"/>
                  </a:solidFill>
                </a:rPr>
                <a:t>Thành viên trong nhóm</a:t>
              </a:r>
              <a:endParaRPr lang="vi-VN" sz="1600">
                <a:solidFill>
                  <a:schemeClr val="bg1"/>
                </a:solidFill>
              </a:endParaRPr>
            </a:p>
          </p:txBody>
        </p:sp>
      </p:grpSp>
      <p:grpSp>
        <p:nvGrpSpPr>
          <p:cNvPr id="54" name="Group 53">
            <a:extLst>
              <a:ext uri="{FF2B5EF4-FFF2-40B4-BE49-F238E27FC236}">
                <a16:creationId xmlns:a16="http://schemas.microsoft.com/office/drawing/2014/main" id="{E8B1FA03-69DC-4965-A2E6-4F5B59569017}"/>
              </a:ext>
            </a:extLst>
          </p:cNvPr>
          <p:cNvGrpSpPr/>
          <p:nvPr/>
        </p:nvGrpSpPr>
        <p:grpSpPr>
          <a:xfrm>
            <a:off x="1086718" y="1213294"/>
            <a:ext cx="1228884" cy="1293865"/>
            <a:chOff x="1086718" y="1213294"/>
            <a:chExt cx="1228884" cy="1293865"/>
          </a:xfrm>
        </p:grpSpPr>
        <p:pic>
          <p:nvPicPr>
            <p:cNvPr id="48" name="Picture 47">
              <a:hlinkClick r:id="rId26" action="ppaction://hlinksldjump"/>
              <a:extLst>
                <a:ext uri="{FF2B5EF4-FFF2-40B4-BE49-F238E27FC236}">
                  <a16:creationId xmlns:a16="http://schemas.microsoft.com/office/drawing/2014/main" id="{F5FF85D7-4C6E-429E-86EF-AA9BD529259D}"/>
                </a:ext>
              </a:extLst>
            </p:cNvPr>
            <p:cNvPicPr>
              <a:picLocks noChangeAspect="1"/>
            </p:cNvPicPr>
            <p:nvPr/>
          </p:nvPicPr>
          <p:blipFill rotWithShape="1">
            <a:blip r:embed="rId27">
              <a:extLst>
                <a:ext uri="{BEBA8EAE-BF5A-486C-A8C5-ECC9F3942E4B}">
                  <a14:imgProps xmlns:a14="http://schemas.microsoft.com/office/drawing/2010/main">
                    <a14:imgLayer r:embed="rId28">
                      <a14:imgEffect>
                        <a14:backgroundRemoval t="41476" b="53812" l="46607" r="54189"/>
                      </a14:imgEffect>
                    </a14:imgLayer>
                  </a14:imgProps>
                </a:ext>
              </a:extLst>
            </a:blip>
            <a:srcRect l="45659" t="39934" r="44863" b="44646"/>
            <a:stretch/>
          </p:blipFill>
          <p:spPr>
            <a:xfrm>
              <a:off x="1342064" y="1213294"/>
              <a:ext cx="808961" cy="740324"/>
            </a:xfrm>
            <a:prstGeom prst="rect">
              <a:avLst/>
            </a:prstGeom>
          </p:spPr>
        </p:pic>
        <p:sp>
          <p:nvSpPr>
            <p:cNvPr id="49" name="TextBox 48">
              <a:extLst>
                <a:ext uri="{FF2B5EF4-FFF2-40B4-BE49-F238E27FC236}">
                  <a16:creationId xmlns:a16="http://schemas.microsoft.com/office/drawing/2014/main" id="{F5FCF05E-2D02-4ECE-BCBC-5DE590EC6672}"/>
                </a:ext>
              </a:extLst>
            </p:cNvPr>
            <p:cNvSpPr txBox="1"/>
            <p:nvPr/>
          </p:nvSpPr>
          <p:spPr>
            <a:xfrm>
              <a:off x="1086718" y="1922384"/>
              <a:ext cx="1228884" cy="584775"/>
            </a:xfrm>
            <a:prstGeom prst="rect">
              <a:avLst/>
            </a:prstGeom>
            <a:noFill/>
          </p:spPr>
          <p:txBody>
            <a:bodyPr wrap="square" rtlCol="0">
              <a:spAutoFit/>
            </a:bodyPr>
            <a:lstStyle/>
            <a:p>
              <a:pPr algn="ctr"/>
              <a:r>
                <a:rPr lang="en-US" sz="1600" dirty="0" err="1">
                  <a:solidFill>
                    <a:schemeClr val="bg1"/>
                  </a:solidFill>
                </a:rPr>
                <a:t>Nội</a:t>
              </a:r>
              <a:r>
                <a:rPr lang="en-US" sz="1600" dirty="0">
                  <a:solidFill>
                    <a:schemeClr val="bg1"/>
                  </a:solidFill>
                </a:rPr>
                <a:t> dung </a:t>
              </a:r>
              <a:r>
                <a:rPr lang="en-US" sz="1600" dirty="0" err="1">
                  <a:solidFill>
                    <a:schemeClr val="bg1"/>
                  </a:solidFill>
                </a:rPr>
                <a:t>đề</a:t>
              </a:r>
              <a:r>
                <a:rPr lang="en-US" sz="1600" dirty="0">
                  <a:solidFill>
                    <a:schemeClr val="bg1"/>
                  </a:solidFill>
                </a:rPr>
                <a:t> </a:t>
              </a:r>
              <a:r>
                <a:rPr lang="en-US" sz="1600" dirty="0" err="1">
                  <a:solidFill>
                    <a:schemeClr val="bg1"/>
                  </a:solidFill>
                </a:rPr>
                <a:t>tài</a:t>
              </a:r>
              <a:endParaRPr lang="vi-VN" sz="1600" dirty="0">
                <a:solidFill>
                  <a:schemeClr val="bg1"/>
                </a:solidFill>
              </a:endParaRPr>
            </a:p>
          </p:txBody>
        </p:sp>
      </p:grpSp>
      <p:sp>
        <p:nvSpPr>
          <p:cNvPr id="43" name="Speech Bubble: Rectangle 42">
            <a:extLst>
              <a:ext uri="{FF2B5EF4-FFF2-40B4-BE49-F238E27FC236}">
                <a16:creationId xmlns:a16="http://schemas.microsoft.com/office/drawing/2014/main" id="{94670CA0-1946-4F62-A616-62063F8BAC91}"/>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7</a:t>
            </a:r>
          </a:p>
        </p:txBody>
      </p:sp>
    </p:spTree>
    <p:extLst>
      <p:ext uri="{BB962C8B-B14F-4D97-AF65-F5344CB8AC3E}">
        <p14:creationId xmlns:p14="http://schemas.microsoft.com/office/powerpoint/2010/main" val="34622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8571FDD9-2E58-4B52-9622-D088B83B67B6}"/>
              </a:ext>
            </a:extLst>
          </p:cNvPr>
          <p:cNvPicPr>
            <a:picLocks noChangeAspect="1"/>
          </p:cNvPicPr>
          <p:nvPr/>
        </p:nvPicPr>
        <p:blipFill rotWithShape="1">
          <a:blip r:embed="rId2">
            <a:extLst>
              <a:ext uri="{28A0092B-C50C-407E-A947-70E740481C1C}">
                <a14:useLocalDpi xmlns:a14="http://schemas.microsoft.com/office/drawing/2010/main" val="0"/>
              </a:ext>
            </a:extLst>
          </a:blip>
          <a:srcRect t="5673" b="4344"/>
          <a:stretch/>
        </p:blipFill>
        <p:spPr>
          <a:xfrm>
            <a:off x="20" y="-24685"/>
            <a:ext cx="12191980" cy="6882685"/>
          </a:xfrm>
          <a:prstGeom prst="rect">
            <a:avLst/>
          </a:prstGeom>
        </p:spPr>
      </p:pic>
      <p:grpSp>
        <p:nvGrpSpPr>
          <p:cNvPr id="5" name="Group 4">
            <a:extLst>
              <a:ext uri="{FF2B5EF4-FFF2-40B4-BE49-F238E27FC236}">
                <a16:creationId xmlns:a16="http://schemas.microsoft.com/office/drawing/2014/main" id="{2345B32E-2169-4B23-9550-DA01852F1137}"/>
              </a:ext>
            </a:extLst>
          </p:cNvPr>
          <p:cNvGrpSpPr/>
          <p:nvPr/>
        </p:nvGrpSpPr>
        <p:grpSpPr>
          <a:xfrm>
            <a:off x="0" y="6262577"/>
            <a:ext cx="12192000" cy="614395"/>
            <a:chOff x="0" y="6262577"/>
            <a:chExt cx="12192000" cy="614395"/>
          </a:xfrm>
        </p:grpSpPr>
        <p:sp>
          <p:nvSpPr>
            <p:cNvPr id="6" name="Rectangle 5">
              <a:extLst>
                <a:ext uri="{FF2B5EF4-FFF2-40B4-BE49-F238E27FC236}">
                  <a16:creationId xmlns:a16="http://schemas.microsoft.com/office/drawing/2014/main" id="{9B579862-215A-471E-B0B6-A22BB93DB348}"/>
                </a:ext>
              </a:extLst>
            </p:cNvPr>
            <p:cNvSpPr/>
            <p:nvPr/>
          </p:nvSpPr>
          <p:spPr>
            <a:xfrm>
              <a:off x="0" y="6262577"/>
              <a:ext cx="12192000" cy="59542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D22954D5-80F8-4CFC-B42F-A5AFDED3AE0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190" b="99466" l="35898" r="38404">
                          <a14:foregroundMark x1="37708" y1="96667" x2="37708" y2="96667"/>
                          <a14:foregroundMark x1="37604" y1="98056" x2="37604" y2="98056"/>
                          <a14:foregroundMark x1="36719" y1="98148" x2="36719" y2="98148"/>
                          <a14:foregroundMark x1="36875" y1="97315" x2="36875" y2="97315"/>
                        </a14:backgroundRemoval>
                      </a14:imgEffect>
                    </a14:imgLayer>
                  </a14:imgProps>
                </a:ext>
              </a:extLst>
            </a:blip>
            <a:srcRect l="35585" t="94655" r="61283"/>
            <a:stretch/>
          </p:blipFill>
          <p:spPr>
            <a:xfrm>
              <a:off x="4276132" y="6278257"/>
              <a:ext cx="619879" cy="595074"/>
            </a:xfrm>
            <a:prstGeom prst="rect">
              <a:avLst/>
            </a:prstGeom>
          </p:spPr>
        </p:pic>
        <p:pic>
          <p:nvPicPr>
            <p:cNvPr id="8" name="Picture 7">
              <a:extLst>
                <a:ext uri="{FF2B5EF4-FFF2-40B4-BE49-F238E27FC236}">
                  <a16:creationId xmlns:a16="http://schemas.microsoft.com/office/drawing/2014/main" id="{95581677-40C5-4B3A-92B7-26884E5DCA55}"/>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95190" b="99466" l="38853" r="41043"/>
                      </a14:imgEffect>
                    </a14:imgLayer>
                  </a14:imgProps>
                </a:ext>
              </a:extLst>
            </a:blip>
            <a:srcRect l="38579" t="94655" r="58683"/>
            <a:stretch/>
          </p:blipFill>
          <p:spPr>
            <a:xfrm>
              <a:off x="4847361" y="6316911"/>
              <a:ext cx="510035" cy="560061"/>
            </a:xfrm>
            <a:prstGeom prst="rect">
              <a:avLst/>
            </a:prstGeom>
          </p:spPr>
        </p:pic>
        <p:pic>
          <p:nvPicPr>
            <p:cNvPr id="9" name="Picture 8">
              <a:extLst>
                <a:ext uri="{FF2B5EF4-FFF2-40B4-BE49-F238E27FC236}">
                  <a16:creationId xmlns:a16="http://schemas.microsoft.com/office/drawing/2014/main" id="{C02AA1AE-0226-49D5-A4BA-4AB06E40812B}"/>
                </a:ext>
              </a:extLst>
            </p:cNvPr>
            <p:cNvPicPr>
              <a:picLocks noChangeAspect="1"/>
            </p:cNvPicPr>
            <p:nvPr/>
          </p:nvPicPr>
          <p:blipFill rotWithShape="1">
            <a:blip r:embed="rId6">
              <a:extLst>
                <a:ext uri="{BEBA8EAE-BF5A-486C-A8C5-ECC9F3942E4B}">
                  <a14:imgProps xmlns:a14="http://schemas.microsoft.com/office/drawing/2010/main">
                    <a14:imgLayer r:embed="rId4">
                      <a14:imgEffect>
                        <a14:backgroundRemoval t="95748" b="99528" l="41460" r="44058"/>
                      </a14:imgEffect>
                    </a14:imgLayer>
                  </a14:imgProps>
                </a:ext>
              </a:extLst>
            </a:blip>
            <a:srcRect l="41135" t="95276" r="55617"/>
            <a:stretch/>
          </p:blipFill>
          <p:spPr>
            <a:xfrm>
              <a:off x="5308409" y="6384275"/>
              <a:ext cx="570360" cy="466720"/>
            </a:xfrm>
            <a:prstGeom prst="rect">
              <a:avLst/>
            </a:prstGeom>
          </p:spPr>
        </p:pic>
        <p:pic>
          <p:nvPicPr>
            <p:cNvPr id="10" name="Picture 9">
              <a:extLst>
                <a:ext uri="{FF2B5EF4-FFF2-40B4-BE49-F238E27FC236}">
                  <a16:creationId xmlns:a16="http://schemas.microsoft.com/office/drawing/2014/main" id="{C69942A7-4A09-45DF-8E8C-2D9234813743}"/>
                </a:ext>
              </a:extLst>
            </p:cNvPr>
            <p:cNvPicPr>
              <a:picLocks noChangeAspect="1"/>
            </p:cNvPicPr>
            <p:nvPr/>
          </p:nvPicPr>
          <p:blipFill rotWithShape="1">
            <a:blip r:embed="rId7">
              <a:extLst>
                <a:ext uri="{BEBA8EAE-BF5A-486C-A8C5-ECC9F3942E4B}">
                  <a14:imgProps xmlns:a14="http://schemas.microsoft.com/office/drawing/2010/main">
                    <a14:imgLayer r:embed="rId4">
                      <a14:imgEffect>
                        <a14:backgroundRemoval t="95648" b="99516" l="44402" r="46858"/>
                      </a14:imgEffect>
                    </a14:imgLayer>
                  </a14:imgProps>
                </a:ext>
              </a:extLst>
            </a:blip>
            <a:srcRect l="44095" t="95164" r="52835"/>
            <a:stretch/>
          </p:blipFill>
          <p:spPr>
            <a:xfrm>
              <a:off x="5815753" y="6352733"/>
              <a:ext cx="570360" cy="505449"/>
            </a:xfrm>
            <a:prstGeom prst="rect">
              <a:avLst/>
            </a:prstGeom>
          </p:spPr>
        </p:pic>
        <p:pic>
          <p:nvPicPr>
            <p:cNvPr id="11" name="Picture 10">
              <a:extLst>
                <a:ext uri="{FF2B5EF4-FFF2-40B4-BE49-F238E27FC236}">
                  <a16:creationId xmlns:a16="http://schemas.microsoft.com/office/drawing/2014/main" id="{00AE8367-FFF6-4CF7-9550-4154F1FFF9C2}"/>
                </a:ext>
              </a:extLst>
            </p:cNvPr>
            <p:cNvPicPr>
              <a:picLocks noChangeAspect="1"/>
            </p:cNvPicPr>
            <p:nvPr/>
          </p:nvPicPr>
          <p:blipFill rotWithShape="1">
            <a:blip r:embed="rId8">
              <a:extLst>
                <a:ext uri="{BEBA8EAE-BF5A-486C-A8C5-ECC9F3942E4B}">
                  <a14:imgProps xmlns:a14="http://schemas.microsoft.com/office/drawing/2010/main">
                    <a14:imgLayer r:embed="rId4">
                      <a14:imgEffect>
                        <a14:backgroundRemoval t="95190" b="99466" l="47012" r="49809"/>
                      </a14:imgEffect>
                    </a14:imgLayer>
                  </a14:imgProps>
                </a:ext>
              </a:extLst>
            </a:blip>
            <a:srcRect l="46662" t="94655" r="49841"/>
            <a:stretch/>
          </p:blipFill>
          <p:spPr>
            <a:xfrm>
              <a:off x="6323097" y="6309342"/>
              <a:ext cx="619879" cy="532904"/>
            </a:xfrm>
            <a:prstGeom prst="rect">
              <a:avLst/>
            </a:prstGeom>
          </p:spPr>
        </p:pic>
        <p:pic>
          <p:nvPicPr>
            <p:cNvPr id="12" name="Picture 11">
              <a:extLst>
                <a:ext uri="{FF2B5EF4-FFF2-40B4-BE49-F238E27FC236}">
                  <a16:creationId xmlns:a16="http://schemas.microsoft.com/office/drawing/2014/main" id="{C3440231-4309-43DE-9033-BB7FD944D961}"/>
                </a:ext>
              </a:extLst>
            </p:cNvPr>
            <p:cNvPicPr>
              <a:picLocks noChangeAspect="1"/>
            </p:cNvPicPr>
            <p:nvPr/>
          </p:nvPicPr>
          <p:blipFill rotWithShape="1">
            <a:blip r:embed="rId9">
              <a:extLst>
                <a:ext uri="{BEBA8EAE-BF5A-486C-A8C5-ECC9F3942E4B}">
                  <a14:imgProps xmlns:a14="http://schemas.microsoft.com/office/drawing/2010/main">
                    <a14:imgLayer r:embed="rId4">
                      <a14:imgEffect>
                        <a14:backgroundRemoval t="95190" b="99466" l="49923" r="52599"/>
                      </a14:imgEffect>
                    </a14:imgLayer>
                  </a14:imgProps>
                </a:ext>
              </a:extLst>
            </a:blip>
            <a:srcRect l="49589" t="94655" r="47066"/>
            <a:stretch/>
          </p:blipFill>
          <p:spPr>
            <a:xfrm>
              <a:off x="6860351" y="6316911"/>
              <a:ext cx="588374" cy="528950"/>
            </a:xfrm>
            <a:prstGeom prst="rect">
              <a:avLst/>
            </a:prstGeom>
          </p:spPr>
        </p:pic>
        <p:pic>
          <p:nvPicPr>
            <p:cNvPr id="13" name="Picture 12">
              <a:extLst>
                <a:ext uri="{FF2B5EF4-FFF2-40B4-BE49-F238E27FC236}">
                  <a16:creationId xmlns:a16="http://schemas.microsoft.com/office/drawing/2014/main" id="{C1670FCB-8336-4A49-8254-1FACAB479900}"/>
                </a:ext>
              </a:extLst>
            </p:cNvPr>
            <p:cNvPicPr>
              <a:picLocks noChangeAspect="1"/>
            </p:cNvPicPr>
            <p:nvPr/>
          </p:nvPicPr>
          <p:blipFill rotWithShape="1">
            <a:blip r:embed="rId10">
              <a:extLst>
                <a:ext uri="{BEBA8EAE-BF5A-486C-A8C5-ECC9F3942E4B}">
                  <a14:imgProps xmlns:a14="http://schemas.microsoft.com/office/drawing/2010/main">
                    <a14:imgLayer r:embed="rId4">
                      <a14:imgEffect>
                        <a14:backgroundRemoval t="95298" b="99478" l="58686" r="61289"/>
                      </a14:imgEffect>
                    </a14:imgLayer>
                  </a14:imgProps>
                </a:ext>
              </a:extLst>
            </a:blip>
            <a:srcRect l="58361" t="94776" r="38386"/>
            <a:stretch/>
          </p:blipFill>
          <p:spPr>
            <a:xfrm>
              <a:off x="7437564" y="6326246"/>
              <a:ext cx="576749" cy="520961"/>
            </a:xfrm>
            <a:prstGeom prst="rect">
              <a:avLst/>
            </a:prstGeom>
          </p:spPr>
        </p:pic>
        <p:pic>
          <p:nvPicPr>
            <p:cNvPr id="14" name="Picture 13">
              <a:extLst>
                <a:ext uri="{FF2B5EF4-FFF2-40B4-BE49-F238E27FC236}">
                  <a16:creationId xmlns:a16="http://schemas.microsoft.com/office/drawing/2014/main" id="{F22C73D5-44BE-4EA4-A1F0-E3E994A4A47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1398" t="94356" r="12219" b="-210"/>
            <a:stretch/>
          </p:blipFill>
          <p:spPr>
            <a:xfrm>
              <a:off x="9160036" y="6289676"/>
              <a:ext cx="1080734" cy="557531"/>
            </a:xfrm>
            <a:prstGeom prst="rect">
              <a:avLst/>
            </a:prstGeom>
          </p:spPr>
        </p:pic>
        <p:pic>
          <p:nvPicPr>
            <p:cNvPr id="16" name="Picture 15">
              <a:extLst>
                <a:ext uri="{FF2B5EF4-FFF2-40B4-BE49-F238E27FC236}">
                  <a16:creationId xmlns:a16="http://schemas.microsoft.com/office/drawing/2014/main" id="{1A9D38AF-A4E7-4C67-B02D-479372B8B87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5185" b="99444" l="82188" r="98490">
                          <a14:foregroundMark x1="98333" y1="96759" x2="98490" y2="97037"/>
                          <a14:foregroundMark x1="91667" y1="97130" x2="91667" y2="97130"/>
                          <a14:foregroundMark x1="91615" y1="96759" x2="91615" y2="96759"/>
                          <a14:foregroundMark x1="91667" y1="97778" x2="91667" y2="97778"/>
                          <a14:foregroundMark x1="90052" y1="97130" x2="90052" y2="97130"/>
                          <a14:foregroundMark x1="90260" y1="97037" x2="90260" y2="97037"/>
                          <a14:foregroundMark x1="88542" y1="96944" x2="88542" y2="96944"/>
                          <a14:foregroundMark x1="88542" y1="97500" x2="88542" y2="97500"/>
                          <a14:foregroundMark x1="85469" y1="96481" x2="85469" y2="96481"/>
                          <a14:foregroundMark x1="86250" y1="96574" x2="86250" y2="96574"/>
                          <a14:foregroundMark x1="86719" y1="96574" x2="86719" y2="96574"/>
                          <a14:foregroundMark x1="86250" y1="96204" x2="86250" y2="96204"/>
                          <a14:foregroundMark x1="85521" y1="96111" x2="85521" y2="96111"/>
                          <a14:foregroundMark x1="86042" y1="98241" x2="86042" y2="98241"/>
                          <a14:foregroundMark x1="86458" y1="98241" x2="86458" y2="98241"/>
                          <a14:foregroundMark x1="83698" y1="97130" x2="83698" y2="97130"/>
                          <a14:foregroundMark x1="84010" y1="97222" x2="84010" y2="97222"/>
                          <a14:foregroundMark x1="84167" y1="97500" x2="84167" y2="97500"/>
                          <a14:foregroundMark x1="83490" y1="97593" x2="83490" y2="97593"/>
                          <a14:foregroundMark x1="83594" y1="97407" x2="83594" y2="97407"/>
                          <a14:backgroundMark x1="95052" y1="96111" x2="96354" y2="98796"/>
                        </a14:backgroundRemoval>
                      </a14:imgEffect>
                    </a14:imgLayer>
                  </a14:imgProps>
                </a:ext>
              </a:extLst>
            </a:blip>
            <a:srcRect l="87089" t="95217" r="6705"/>
            <a:stretch/>
          </p:blipFill>
          <p:spPr>
            <a:xfrm>
              <a:off x="10125034" y="6411721"/>
              <a:ext cx="955633" cy="414391"/>
            </a:xfrm>
            <a:prstGeom prst="rect">
              <a:avLst/>
            </a:prstGeom>
          </p:spPr>
        </p:pic>
        <p:sp>
          <p:nvSpPr>
            <p:cNvPr id="17" name="TextBox 16">
              <a:extLst>
                <a:ext uri="{FF2B5EF4-FFF2-40B4-BE49-F238E27FC236}">
                  <a16:creationId xmlns:a16="http://schemas.microsoft.com/office/drawing/2014/main" id="{9CC51401-7D80-4D2F-9C06-4072EA08D4C0}"/>
                </a:ext>
              </a:extLst>
            </p:cNvPr>
            <p:cNvSpPr txBox="1"/>
            <p:nvPr/>
          </p:nvSpPr>
          <p:spPr>
            <a:xfrm>
              <a:off x="10903919" y="6355156"/>
              <a:ext cx="939182" cy="430887"/>
            </a:xfrm>
            <a:prstGeom prst="rect">
              <a:avLst/>
            </a:prstGeom>
            <a:noFill/>
          </p:spPr>
          <p:txBody>
            <a:bodyPr wrap="square" rtlCol="0">
              <a:spAutoFit/>
            </a:bodyPr>
            <a:lstStyle/>
            <a:p>
              <a:pPr algn="r"/>
              <a:r>
                <a:rPr lang="en-US" sz="1100" dirty="0">
                  <a:solidFill>
                    <a:schemeClr val="bg1"/>
                  </a:solidFill>
                </a:rPr>
                <a:t>00:00</a:t>
              </a:r>
            </a:p>
            <a:p>
              <a:pPr algn="r"/>
              <a:r>
                <a:rPr lang="en-US" sz="1100" dirty="0">
                  <a:solidFill>
                    <a:schemeClr val="bg1"/>
                  </a:solidFill>
                </a:rPr>
                <a:t>15/02/2022</a:t>
              </a:r>
              <a:endParaRPr lang="vi-VN" sz="1100" dirty="0">
                <a:solidFill>
                  <a:schemeClr val="bg1"/>
                </a:solidFill>
              </a:endParaRPr>
            </a:p>
          </p:txBody>
        </p:sp>
      </p:grpSp>
      <p:sp>
        <p:nvSpPr>
          <p:cNvPr id="18" name="Rectangle 17">
            <a:extLst>
              <a:ext uri="{FF2B5EF4-FFF2-40B4-BE49-F238E27FC236}">
                <a16:creationId xmlns:a16="http://schemas.microsoft.com/office/drawing/2014/main" id="{45D4EA84-BA88-477B-BE1F-7F6976FF654D}"/>
              </a:ext>
            </a:extLst>
          </p:cNvPr>
          <p:cNvSpPr/>
          <p:nvPr/>
        </p:nvSpPr>
        <p:spPr>
          <a:xfrm>
            <a:off x="0" y="0"/>
            <a:ext cx="12192000" cy="6281679"/>
          </a:xfrm>
          <a:prstGeom prst="rect">
            <a:avLst/>
          </a:prstGeom>
          <a:solidFill>
            <a:srgbClr val="1E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a:extLst>
              <a:ext uri="{FF2B5EF4-FFF2-40B4-BE49-F238E27FC236}">
                <a16:creationId xmlns:a16="http://schemas.microsoft.com/office/drawing/2014/main" id="{18B1407D-E873-47F1-896B-A04D366DAA0E}"/>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41476" b="53812" l="46607" r="54189"/>
                    </a14:imgEffect>
                  </a14:imgLayer>
                </a14:imgProps>
              </a:ext>
            </a:extLst>
          </a:blip>
          <a:srcRect l="45659" t="39934" r="44863" b="44646"/>
          <a:stretch/>
        </p:blipFill>
        <p:spPr>
          <a:xfrm>
            <a:off x="5460371" y="2191965"/>
            <a:ext cx="1851483" cy="1694393"/>
          </a:xfrm>
          <a:prstGeom prst="rect">
            <a:avLst/>
          </a:prstGeom>
        </p:spPr>
      </p:pic>
      <p:pic>
        <p:nvPicPr>
          <p:cNvPr id="20" name="Picture 19">
            <a:hlinkClick r:id="rId15" action="ppaction://hlinksldjump"/>
            <a:extLst>
              <a:ext uri="{FF2B5EF4-FFF2-40B4-BE49-F238E27FC236}">
                <a16:creationId xmlns:a16="http://schemas.microsoft.com/office/drawing/2014/main" id="{EFAD8F0C-51DA-4892-BE00-2E1BF9310925}"/>
              </a:ext>
            </a:extLst>
          </p:cNvPr>
          <p:cNvPicPr>
            <a:picLocks noChangeAspect="1"/>
          </p:cNvPicPr>
          <p:nvPr/>
        </p:nvPicPr>
        <p:blipFill rotWithShape="1">
          <a:blip r:embed="rId16"/>
          <a:srcRect l="91385" b="95720"/>
          <a:stretch/>
        </p:blipFill>
        <p:spPr>
          <a:xfrm>
            <a:off x="10695419" y="10792"/>
            <a:ext cx="1496562" cy="418186"/>
          </a:xfrm>
          <a:prstGeom prst="rect">
            <a:avLst/>
          </a:prstGeom>
        </p:spPr>
      </p:pic>
      <p:sp>
        <p:nvSpPr>
          <p:cNvPr id="22" name="Speech Bubble: Rectangle 21">
            <a:extLst>
              <a:ext uri="{FF2B5EF4-FFF2-40B4-BE49-F238E27FC236}">
                <a16:creationId xmlns:a16="http://schemas.microsoft.com/office/drawing/2014/main" id="{764618F4-1281-4B92-A3BA-8500934424EC}"/>
              </a:ext>
            </a:extLst>
          </p:cNvPr>
          <p:cNvSpPr/>
          <p:nvPr/>
        </p:nvSpPr>
        <p:spPr>
          <a:xfrm>
            <a:off x="11815644" y="6440802"/>
            <a:ext cx="315406" cy="260237"/>
          </a:xfrm>
          <a:prstGeom prst="wedgeRectCallout">
            <a:avLst/>
          </a:prstGeom>
          <a:solidFill>
            <a:srgbClr val="4FD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bg1"/>
                </a:solidFill>
              </a:rPr>
              <a:t>8</a:t>
            </a:r>
          </a:p>
        </p:txBody>
      </p:sp>
    </p:spTree>
    <p:extLst>
      <p:ext uri="{BB962C8B-B14F-4D97-AF65-F5344CB8AC3E}">
        <p14:creationId xmlns:p14="http://schemas.microsoft.com/office/powerpoint/2010/main" val="18689512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02DDB1602E1F418973D7514106350D" ma:contentTypeVersion="10" ma:contentTypeDescription="Create a new document." ma:contentTypeScope="" ma:versionID="500ef5861897f48576c890443e312cf8">
  <xsd:schema xmlns:xsd="http://www.w3.org/2001/XMLSchema" xmlns:xs="http://www.w3.org/2001/XMLSchema" xmlns:p="http://schemas.microsoft.com/office/2006/metadata/properties" xmlns:ns2="7b943c93-b938-48de-825e-fb1653b6f1c7" xmlns:ns3="7d6b43c1-d31c-445d-bdf9-3473889ab938" targetNamespace="http://schemas.microsoft.com/office/2006/metadata/properties" ma:root="true" ma:fieldsID="6e3af37dd92ee6351f2e20097ae709a6" ns2:_="" ns3:_="">
    <xsd:import namespace="7b943c93-b938-48de-825e-fb1653b6f1c7"/>
    <xsd:import namespace="7d6b43c1-d31c-445d-bdf9-3473889ab93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943c93-b938-48de-825e-fb1653b6f1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6b43c1-d31c-445d-bdf9-3473889ab93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B9883D-9949-4A0F-99D3-98F38A9CA9D1}"/>
</file>

<file path=customXml/itemProps2.xml><?xml version="1.0" encoding="utf-8"?>
<ds:datastoreItem xmlns:ds="http://schemas.openxmlformats.org/officeDocument/2006/customXml" ds:itemID="{BC4CA427-1D5D-42EB-91EB-857B5E2E0514}"/>
</file>

<file path=customXml/itemProps3.xml><?xml version="1.0" encoding="utf-8"?>
<ds:datastoreItem xmlns:ds="http://schemas.openxmlformats.org/officeDocument/2006/customXml" ds:itemID="{50B5EB37-F00F-41EF-B63B-E7B7802B0AAB}"/>
</file>

<file path=docProps/app.xml><?xml version="1.0" encoding="utf-8"?>
<Properties xmlns="http://schemas.openxmlformats.org/officeDocument/2006/extended-properties" xmlns:vt="http://schemas.openxmlformats.org/officeDocument/2006/docPropsVTypes">
  <TotalTime>2285</TotalTime>
  <Words>3006</Words>
  <Application>Microsoft Office PowerPoint</Application>
  <PresentationFormat>Widescreen</PresentationFormat>
  <Paragraphs>641</Paragraphs>
  <Slides>41</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(Body)</vt:lpstr>
      <vt:lpstr>Calibri Light</vt:lpstr>
      <vt:lpstr>Cambria Math</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dc:creator>
  <cp:lastModifiedBy>Nguyen Huu Duc 20172478</cp:lastModifiedBy>
  <cp:revision>50</cp:revision>
  <dcterms:created xsi:type="dcterms:W3CDTF">2021-08-08T02:47:17Z</dcterms:created>
  <dcterms:modified xsi:type="dcterms:W3CDTF">2022-02-15T08:42:29Z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0x0101001702DDB1602E1F418973D7514106350D</vt:lpwstr>
  </property>
</Properties>
</file>